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9C9C"/>
    <a:srgbClr val="FF9393"/>
    <a:srgbClr val="FFD1D1"/>
    <a:srgbClr val="FFABAB"/>
    <a:srgbClr val="FF6969"/>
    <a:srgbClr val="FD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6" y="43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A95BB-ACEB-4536-8679-4238E5412868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44068-D691-408B-8E52-8FB84325A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2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Dan</a:t>
            </a:r>
            <a:r>
              <a:rPr lang="zh-CN" altLang="en-US" dirty="0"/>
              <a:t>的时候补充一下，不让女的演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44068-D691-408B-8E52-8FB84325A8C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0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94888-633A-4D86-B198-70A87BCCB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E9F9F0-FE4A-4D39-9F51-5C2499D0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0D504-5A96-4EB9-9AAC-F83F2DD5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191-198A-4E47-AC94-1F526E82E70D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5B948-E304-48B6-9D80-6AEDA657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6F224-5379-4586-B551-380E5CAA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4384-A9E0-4E3C-BEBC-019E6D461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85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00266277">
            <a:extLst>
              <a:ext uri="{FF2B5EF4-FFF2-40B4-BE49-F238E27FC236}">
                <a16:creationId xmlns:a16="http://schemas.microsoft.com/office/drawing/2014/main" id="{01BB7D22-5562-4F81-87BF-AC1D614FA4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00492"/>
            <a:ext cx="12192000" cy="4535506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DF470B0-0E41-4F6E-BA36-E0226FF0E759}"/>
              </a:ext>
            </a:extLst>
          </p:cNvPr>
          <p:cNvSpPr/>
          <p:nvPr userDrawn="1"/>
        </p:nvSpPr>
        <p:spPr>
          <a:xfrm>
            <a:off x="-1118149" y="4311932"/>
            <a:ext cx="11016216" cy="3788907"/>
          </a:xfrm>
          <a:custGeom>
            <a:avLst/>
            <a:gdLst>
              <a:gd name="connsiteX0" fmla="*/ 254584 w 11143251"/>
              <a:gd name="connsiteY0" fmla="*/ 1384185 h 3899724"/>
              <a:gd name="connsiteX1" fmla="*/ 3016834 w 11143251"/>
              <a:gd name="connsiteY1" fmla="*/ 12585 h 3899724"/>
              <a:gd name="connsiteX2" fmla="*/ 4845634 w 11143251"/>
              <a:gd name="connsiteY2" fmla="*/ 736485 h 3899724"/>
              <a:gd name="connsiteX3" fmla="*/ 6064834 w 11143251"/>
              <a:gd name="connsiteY3" fmla="*/ 1307985 h 3899724"/>
              <a:gd name="connsiteX4" fmla="*/ 7931734 w 11143251"/>
              <a:gd name="connsiteY4" fmla="*/ 526935 h 3899724"/>
              <a:gd name="connsiteX5" fmla="*/ 10484434 w 11143251"/>
              <a:gd name="connsiteY5" fmla="*/ 1936635 h 3899724"/>
              <a:gd name="connsiteX6" fmla="*/ 10751134 w 11143251"/>
              <a:gd name="connsiteY6" fmla="*/ 3251085 h 3899724"/>
              <a:gd name="connsiteX7" fmla="*/ 5683834 w 11143251"/>
              <a:gd name="connsiteY7" fmla="*/ 3898785 h 3899724"/>
              <a:gd name="connsiteX8" fmla="*/ 1226134 w 11143251"/>
              <a:gd name="connsiteY8" fmla="*/ 3384435 h 3899724"/>
              <a:gd name="connsiteX9" fmla="*/ 235534 w 11143251"/>
              <a:gd name="connsiteY9" fmla="*/ 2946285 h 3899724"/>
              <a:gd name="connsiteX10" fmla="*/ 254584 w 11143251"/>
              <a:gd name="connsiteY10" fmla="*/ 1384185 h 3899724"/>
              <a:gd name="connsiteX0" fmla="*/ 254584 w 11143251"/>
              <a:gd name="connsiteY0" fmla="*/ 1387004 h 3902543"/>
              <a:gd name="connsiteX1" fmla="*/ 3016834 w 11143251"/>
              <a:gd name="connsiteY1" fmla="*/ 15404 h 3902543"/>
              <a:gd name="connsiteX2" fmla="*/ 4845634 w 11143251"/>
              <a:gd name="connsiteY2" fmla="*/ 739304 h 3902543"/>
              <a:gd name="connsiteX3" fmla="*/ 6064834 w 11143251"/>
              <a:gd name="connsiteY3" fmla="*/ 1310804 h 3902543"/>
              <a:gd name="connsiteX4" fmla="*/ 7931734 w 11143251"/>
              <a:gd name="connsiteY4" fmla="*/ 529754 h 3902543"/>
              <a:gd name="connsiteX5" fmla="*/ 10484434 w 11143251"/>
              <a:gd name="connsiteY5" fmla="*/ 1939454 h 3902543"/>
              <a:gd name="connsiteX6" fmla="*/ 10751134 w 11143251"/>
              <a:gd name="connsiteY6" fmla="*/ 3253904 h 3902543"/>
              <a:gd name="connsiteX7" fmla="*/ 5683834 w 11143251"/>
              <a:gd name="connsiteY7" fmla="*/ 3901604 h 3902543"/>
              <a:gd name="connsiteX8" fmla="*/ 1226134 w 11143251"/>
              <a:gd name="connsiteY8" fmla="*/ 3387254 h 3902543"/>
              <a:gd name="connsiteX9" fmla="*/ 235534 w 11143251"/>
              <a:gd name="connsiteY9" fmla="*/ 2949104 h 3902543"/>
              <a:gd name="connsiteX10" fmla="*/ 254584 w 11143251"/>
              <a:gd name="connsiteY10" fmla="*/ 1387004 h 3902543"/>
              <a:gd name="connsiteX0" fmla="*/ 189953 w 11345320"/>
              <a:gd name="connsiteY0" fmla="*/ 1446470 h 3904859"/>
              <a:gd name="connsiteX1" fmla="*/ 3218903 w 11345320"/>
              <a:gd name="connsiteY1" fmla="*/ 17720 h 3904859"/>
              <a:gd name="connsiteX2" fmla="*/ 5047703 w 11345320"/>
              <a:gd name="connsiteY2" fmla="*/ 741620 h 3904859"/>
              <a:gd name="connsiteX3" fmla="*/ 6266903 w 11345320"/>
              <a:gd name="connsiteY3" fmla="*/ 1313120 h 3904859"/>
              <a:gd name="connsiteX4" fmla="*/ 8133803 w 11345320"/>
              <a:gd name="connsiteY4" fmla="*/ 532070 h 3904859"/>
              <a:gd name="connsiteX5" fmla="*/ 10686503 w 11345320"/>
              <a:gd name="connsiteY5" fmla="*/ 1941770 h 3904859"/>
              <a:gd name="connsiteX6" fmla="*/ 10953203 w 11345320"/>
              <a:gd name="connsiteY6" fmla="*/ 3256220 h 3904859"/>
              <a:gd name="connsiteX7" fmla="*/ 5885903 w 11345320"/>
              <a:gd name="connsiteY7" fmla="*/ 3903920 h 3904859"/>
              <a:gd name="connsiteX8" fmla="*/ 1428203 w 11345320"/>
              <a:gd name="connsiteY8" fmla="*/ 3389570 h 3904859"/>
              <a:gd name="connsiteX9" fmla="*/ 437603 w 11345320"/>
              <a:gd name="connsiteY9" fmla="*/ 2951420 h 3904859"/>
              <a:gd name="connsiteX10" fmla="*/ 189953 w 11345320"/>
              <a:gd name="connsiteY10" fmla="*/ 1446470 h 3904859"/>
              <a:gd name="connsiteX0" fmla="*/ 338147 w 11017264"/>
              <a:gd name="connsiteY0" fmla="*/ 1347420 h 3901059"/>
              <a:gd name="connsiteX1" fmla="*/ 2890847 w 11017264"/>
              <a:gd name="connsiteY1" fmla="*/ 13920 h 3901059"/>
              <a:gd name="connsiteX2" fmla="*/ 4719647 w 11017264"/>
              <a:gd name="connsiteY2" fmla="*/ 737820 h 3901059"/>
              <a:gd name="connsiteX3" fmla="*/ 5938847 w 11017264"/>
              <a:gd name="connsiteY3" fmla="*/ 1309320 h 3901059"/>
              <a:gd name="connsiteX4" fmla="*/ 7805747 w 11017264"/>
              <a:gd name="connsiteY4" fmla="*/ 528270 h 3901059"/>
              <a:gd name="connsiteX5" fmla="*/ 10358447 w 11017264"/>
              <a:gd name="connsiteY5" fmla="*/ 1937970 h 3901059"/>
              <a:gd name="connsiteX6" fmla="*/ 10625147 w 11017264"/>
              <a:gd name="connsiteY6" fmla="*/ 3252420 h 3901059"/>
              <a:gd name="connsiteX7" fmla="*/ 5557847 w 11017264"/>
              <a:gd name="connsiteY7" fmla="*/ 3900120 h 3901059"/>
              <a:gd name="connsiteX8" fmla="*/ 1100147 w 11017264"/>
              <a:gd name="connsiteY8" fmla="*/ 3385770 h 3901059"/>
              <a:gd name="connsiteX9" fmla="*/ 109547 w 11017264"/>
              <a:gd name="connsiteY9" fmla="*/ 2947620 h 3901059"/>
              <a:gd name="connsiteX10" fmla="*/ 338147 w 11017264"/>
              <a:gd name="connsiteY10" fmla="*/ 1347420 h 3901059"/>
              <a:gd name="connsiteX0" fmla="*/ 337099 w 11016216"/>
              <a:gd name="connsiteY0" fmla="*/ 1382425 h 3936064"/>
              <a:gd name="connsiteX1" fmla="*/ 2870749 w 11016216"/>
              <a:gd name="connsiteY1" fmla="*/ 10825 h 3936064"/>
              <a:gd name="connsiteX2" fmla="*/ 4718599 w 11016216"/>
              <a:gd name="connsiteY2" fmla="*/ 772825 h 3936064"/>
              <a:gd name="connsiteX3" fmla="*/ 5937799 w 11016216"/>
              <a:gd name="connsiteY3" fmla="*/ 1344325 h 3936064"/>
              <a:gd name="connsiteX4" fmla="*/ 7804699 w 11016216"/>
              <a:gd name="connsiteY4" fmla="*/ 563275 h 3936064"/>
              <a:gd name="connsiteX5" fmla="*/ 10357399 w 11016216"/>
              <a:gd name="connsiteY5" fmla="*/ 1972975 h 3936064"/>
              <a:gd name="connsiteX6" fmla="*/ 10624099 w 11016216"/>
              <a:gd name="connsiteY6" fmla="*/ 3287425 h 3936064"/>
              <a:gd name="connsiteX7" fmla="*/ 5556799 w 11016216"/>
              <a:gd name="connsiteY7" fmla="*/ 3935125 h 3936064"/>
              <a:gd name="connsiteX8" fmla="*/ 1099099 w 11016216"/>
              <a:gd name="connsiteY8" fmla="*/ 3420775 h 3936064"/>
              <a:gd name="connsiteX9" fmla="*/ 108499 w 11016216"/>
              <a:gd name="connsiteY9" fmla="*/ 2982625 h 3936064"/>
              <a:gd name="connsiteX10" fmla="*/ 337099 w 11016216"/>
              <a:gd name="connsiteY10" fmla="*/ 1382425 h 3936064"/>
              <a:gd name="connsiteX0" fmla="*/ 337099 w 11016216"/>
              <a:gd name="connsiteY0" fmla="*/ 1239474 h 3793113"/>
              <a:gd name="connsiteX1" fmla="*/ 2870749 w 11016216"/>
              <a:gd name="connsiteY1" fmla="*/ 13017 h 3793113"/>
              <a:gd name="connsiteX2" fmla="*/ 4718599 w 11016216"/>
              <a:gd name="connsiteY2" fmla="*/ 629874 h 3793113"/>
              <a:gd name="connsiteX3" fmla="*/ 5937799 w 11016216"/>
              <a:gd name="connsiteY3" fmla="*/ 1201374 h 3793113"/>
              <a:gd name="connsiteX4" fmla="*/ 7804699 w 11016216"/>
              <a:gd name="connsiteY4" fmla="*/ 420324 h 3793113"/>
              <a:gd name="connsiteX5" fmla="*/ 10357399 w 11016216"/>
              <a:gd name="connsiteY5" fmla="*/ 1830024 h 3793113"/>
              <a:gd name="connsiteX6" fmla="*/ 10624099 w 11016216"/>
              <a:gd name="connsiteY6" fmla="*/ 3144474 h 3793113"/>
              <a:gd name="connsiteX7" fmla="*/ 5556799 w 11016216"/>
              <a:gd name="connsiteY7" fmla="*/ 3792174 h 3793113"/>
              <a:gd name="connsiteX8" fmla="*/ 1099099 w 11016216"/>
              <a:gd name="connsiteY8" fmla="*/ 3277824 h 3793113"/>
              <a:gd name="connsiteX9" fmla="*/ 108499 w 11016216"/>
              <a:gd name="connsiteY9" fmla="*/ 2839674 h 3793113"/>
              <a:gd name="connsiteX10" fmla="*/ 337099 w 11016216"/>
              <a:gd name="connsiteY10" fmla="*/ 1239474 h 3793113"/>
              <a:gd name="connsiteX0" fmla="*/ 337099 w 11016216"/>
              <a:gd name="connsiteY0" fmla="*/ 1234527 h 3788166"/>
              <a:gd name="connsiteX1" fmla="*/ 2870749 w 11016216"/>
              <a:gd name="connsiteY1" fmla="*/ 8070 h 3788166"/>
              <a:gd name="connsiteX2" fmla="*/ 4689571 w 11016216"/>
              <a:gd name="connsiteY2" fmla="*/ 726527 h 3788166"/>
              <a:gd name="connsiteX3" fmla="*/ 5937799 w 11016216"/>
              <a:gd name="connsiteY3" fmla="*/ 1196427 h 3788166"/>
              <a:gd name="connsiteX4" fmla="*/ 7804699 w 11016216"/>
              <a:gd name="connsiteY4" fmla="*/ 415377 h 3788166"/>
              <a:gd name="connsiteX5" fmla="*/ 10357399 w 11016216"/>
              <a:gd name="connsiteY5" fmla="*/ 1825077 h 3788166"/>
              <a:gd name="connsiteX6" fmla="*/ 10624099 w 11016216"/>
              <a:gd name="connsiteY6" fmla="*/ 3139527 h 3788166"/>
              <a:gd name="connsiteX7" fmla="*/ 5556799 w 11016216"/>
              <a:gd name="connsiteY7" fmla="*/ 3787227 h 3788166"/>
              <a:gd name="connsiteX8" fmla="*/ 1099099 w 11016216"/>
              <a:gd name="connsiteY8" fmla="*/ 3272877 h 3788166"/>
              <a:gd name="connsiteX9" fmla="*/ 108499 w 11016216"/>
              <a:gd name="connsiteY9" fmla="*/ 2834727 h 3788166"/>
              <a:gd name="connsiteX10" fmla="*/ 337099 w 11016216"/>
              <a:gd name="connsiteY10" fmla="*/ 1234527 h 3788166"/>
              <a:gd name="connsiteX0" fmla="*/ 337099 w 11016216"/>
              <a:gd name="connsiteY0" fmla="*/ 1235268 h 3788907"/>
              <a:gd name="connsiteX1" fmla="*/ 2870749 w 11016216"/>
              <a:gd name="connsiteY1" fmla="*/ 8811 h 3788907"/>
              <a:gd name="connsiteX2" fmla="*/ 4689571 w 11016216"/>
              <a:gd name="connsiteY2" fmla="*/ 727268 h 3788907"/>
              <a:gd name="connsiteX3" fmla="*/ 5937799 w 11016216"/>
              <a:gd name="connsiteY3" fmla="*/ 1197168 h 3788907"/>
              <a:gd name="connsiteX4" fmla="*/ 7804699 w 11016216"/>
              <a:gd name="connsiteY4" fmla="*/ 416118 h 3788907"/>
              <a:gd name="connsiteX5" fmla="*/ 10357399 w 11016216"/>
              <a:gd name="connsiteY5" fmla="*/ 1825818 h 3788907"/>
              <a:gd name="connsiteX6" fmla="*/ 10624099 w 11016216"/>
              <a:gd name="connsiteY6" fmla="*/ 3140268 h 3788907"/>
              <a:gd name="connsiteX7" fmla="*/ 5556799 w 11016216"/>
              <a:gd name="connsiteY7" fmla="*/ 3787968 h 3788907"/>
              <a:gd name="connsiteX8" fmla="*/ 1099099 w 11016216"/>
              <a:gd name="connsiteY8" fmla="*/ 3273618 h 3788907"/>
              <a:gd name="connsiteX9" fmla="*/ 108499 w 11016216"/>
              <a:gd name="connsiteY9" fmla="*/ 2835468 h 3788907"/>
              <a:gd name="connsiteX10" fmla="*/ 337099 w 11016216"/>
              <a:gd name="connsiteY10" fmla="*/ 1235268 h 378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16216" h="3788907">
                <a:moveTo>
                  <a:pt x="337099" y="1235268"/>
                </a:moveTo>
                <a:cubicBezTo>
                  <a:pt x="797474" y="764159"/>
                  <a:pt x="2145337" y="93478"/>
                  <a:pt x="2870749" y="8811"/>
                </a:cubicBezTo>
                <a:cubicBezTo>
                  <a:pt x="3596161" y="-75856"/>
                  <a:pt x="4163882" y="471152"/>
                  <a:pt x="4689571" y="727268"/>
                </a:cubicBezTo>
                <a:cubicBezTo>
                  <a:pt x="5215260" y="983384"/>
                  <a:pt x="5418611" y="1249026"/>
                  <a:pt x="5937799" y="1197168"/>
                </a:cubicBezTo>
                <a:cubicBezTo>
                  <a:pt x="6456987" y="1145310"/>
                  <a:pt x="7068099" y="311343"/>
                  <a:pt x="7804699" y="416118"/>
                </a:cubicBezTo>
                <a:cubicBezTo>
                  <a:pt x="8541299" y="520893"/>
                  <a:pt x="9887499" y="1371793"/>
                  <a:pt x="10357399" y="1825818"/>
                </a:cubicBezTo>
                <a:cubicBezTo>
                  <a:pt x="10827299" y="2279843"/>
                  <a:pt x="11424199" y="2813243"/>
                  <a:pt x="10624099" y="3140268"/>
                </a:cubicBezTo>
                <a:cubicBezTo>
                  <a:pt x="9823999" y="3467293"/>
                  <a:pt x="7144299" y="3765743"/>
                  <a:pt x="5556799" y="3787968"/>
                </a:cubicBezTo>
                <a:cubicBezTo>
                  <a:pt x="3969299" y="3810193"/>
                  <a:pt x="2007149" y="3432368"/>
                  <a:pt x="1099099" y="3273618"/>
                </a:cubicBezTo>
                <a:cubicBezTo>
                  <a:pt x="191049" y="3114868"/>
                  <a:pt x="235499" y="3175193"/>
                  <a:pt x="108499" y="2835468"/>
                </a:cubicBezTo>
                <a:cubicBezTo>
                  <a:pt x="-18501" y="2495743"/>
                  <a:pt x="-123276" y="1706377"/>
                  <a:pt x="337099" y="12352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889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F74B9C9-D8FB-4CD7-80C8-A4221441BA37}"/>
              </a:ext>
            </a:extLst>
          </p:cNvPr>
          <p:cNvSpPr/>
          <p:nvPr userDrawn="1"/>
        </p:nvSpPr>
        <p:spPr>
          <a:xfrm>
            <a:off x="142241" y="4943878"/>
            <a:ext cx="13509363" cy="2704768"/>
          </a:xfrm>
          <a:custGeom>
            <a:avLst/>
            <a:gdLst>
              <a:gd name="connsiteX0" fmla="*/ 161545 w 13099194"/>
              <a:gd name="connsiteY0" fmla="*/ 821268 h 2765312"/>
              <a:gd name="connsiteX1" fmla="*/ 256795 w 13099194"/>
              <a:gd name="connsiteY1" fmla="*/ 745068 h 2765312"/>
              <a:gd name="connsiteX2" fmla="*/ 2333245 w 13099194"/>
              <a:gd name="connsiteY2" fmla="*/ 78318 h 2765312"/>
              <a:gd name="connsiteX3" fmla="*/ 5266945 w 13099194"/>
              <a:gd name="connsiteY3" fmla="*/ 859368 h 2765312"/>
              <a:gd name="connsiteX4" fmla="*/ 7171945 w 13099194"/>
              <a:gd name="connsiteY4" fmla="*/ 268818 h 2765312"/>
              <a:gd name="connsiteX5" fmla="*/ 8676895 w 13099194"/>
              <a:gd name="connsiteY5" fmla="*/ 783168 h 2765312"/>
              <a:gd name="connsiteX6" fmla="*/ 10219945 w 13099194"/>
              <a:gd name="connsiteY6" fmla="*/ 21168 h 2765312"/>
              <a:gd name="connsiteX7" fmla="*/ 12601195 w 13099194"/>
              <a:gd name="connsiteY7" fmla="*/ 1792818 h 2765312"/>
              <a:gd name="connsiteX8" fmla="*/ 12353545 w 13099194"/>
              <a:gd name="connsiteY8" fmla="*/ 2745318 h 2765312"/>
              <a:gd name="connsiteX9" fmla="*/ 4943095 w 13099194"/>
              <a:gd name="connsiteY9" fmla="*/ 2440518 h 2765312"/>
              <a:gd name="connsiteX10" fmla="*/ 523495 w 13099194"/>
              <a:gd name="connsiteY10" fmla="*/ 2440518 h 2765312"/>
              <a:gd name="connsiteX11" fmla="*/ 47245 w 13099194"/>
              <a:gd name="connsiteY11" fmla="*/ 1983318 h 2765312"/>
              <a:gd name="connsiteX12" fmla="*/ 161545 w 13099194"/>
              <a:gd name="connsiteY12" fmla="*/ 821268 h 2765312"/>
              <a:gd name="connsiteX0" fmla="*/ 161545 w 13099194"/>
              <a:gd name="connsiteY0" fmla="*/ 821268 h 2765312"/>
              <a:gd name="connsiteX1" fmla="*/ 256795 w 13099194"/>
              <a:gd name="connsiteY1" fmla="*/ 745068 h 2765312"/>
              <a:gd name="connsiteX2" fmla="*/ 1495045 w 13099194"/>
              <a:gd name="connsiteY2" fmla="*/ 78318 h 2765312"/>
              <a:gd name="connsiteX3" fmla="*/ 5266945 w 13099194"/>
              <a:gd name="connsiteY3" fmla="*/ 859368 h 2765312"/>
              <a:gd name="connsiteX4" fmla="*/ 7171945 w 13099194"/>
              <a:gd name="connsiteY4" fmla="*/ 268818 h 2765312"/>
              <a:gd name="connsiteX5" fmla="*/ 8676895 w 13099194"/>
              <a:gd name="connsiteY5" fmla="*/ 783168 h 2765312"/>
              <a:gd name="connsiteX6" fmla="*/ 10219945 w 13099194"/>
              <a:gd name="connsiteY6" fmla="*/ 21168 h 2765312"/>
              <a:gd name="connsiteX7" fmla="*/ 12601195 w 13099194"/>
              <a:gd name="connsiteY7" fmla="*/ 1792818 h 2765312"/>
              <a:gd name="connsiteX8" fmla="*/ 12353545 w 13099194"/>
              <a:gd name="connsiteY8" fmla="*/ 2745318 h 2765312"/>
              <a:gd name="connsiteX9" fmla="*/ 4943095 w 13099194"/>
              <a:gd name="connsiteY9" fmla="*/ 2440518 h 2765312"/>
              <a:gd name="connsiteX10" fmla="*/ 523495 w 13099194"/>
              <a:gd name="connsiteY10" fmla="*/ 2440518 h 2765312"/>
              <a:gd name="connsiteX11" fmla="*/ 47245 w 13099194"/>
              <a:gd name="connsiteY11" fmla="*/ 1983318 h 2765312"/>
              <a:gd name="connsiteX12" fmla="*/ 161545 w 13099194"/>
              <a:gd name="connsiteY12" fmla="*/ 821268 h 2765312"/>
              <a:gd name="connsiteX0" fmla="*/ 2638 w 13492737"/>
              <a:gd name="connsiteY0" fmla="*/ 1621368 h 2765312"/>
              <a:gd name="connsiteX1" fmla="*/ 650338 w 13492737"/>
              <a:gd name="connsiteY1" fmla="*/ 745068 h 2765312"/>
              <a:gd name="connsiteX2" fmla="*/ 1888588 w 13492737"/>
              <a:gd name="connsiteY2" fmla="*/ 78318 h 2765312"/>
              <a:gd name="connsiteX3" fmla="*/ 5660488 w 13492737"/>
              <a:gd name="connsiteY3" fmla="*/ 859368 h 2765312"/>
              <a:gd name="connsiteX4" fmla="*/ 7565488 w 13492737"/>
              <a:gd name="connsiteY4" fmla="*/ 268818 h 2765312"/>
              <a:gd name="connsiteX5" fmla="*/ 9070438 w 13492737"/>
              <a:gd name="connsiteY5" fmla="*/ 783168 h 2765312"/>
              <a:gd name="connsiteX6" fmla="*/ 10613488 w 13492737"/>
              <a:gd name="connsiteY6" fmla="*/ 21168 h 2765312"/>
              <a:gd name="connsiteX7" fmla="*/ 12994738 w 13492737"/>
              <a:gd name="connsiteY7" fmla="*/ 1792818 h 2765312"/>
              <a:gd name="connsiteX8" fmla="*/ 12747088 w 13492737"/>
              <a:gd name="connsiteY8" fmla="*/ 2745318 h 2765312"/>
              <a:gd name="connsiteX9" fmla="*/ 5336638 w 13492737"/>
              <a:gd name="connsiteY9" fmla="*/ 2440518 h 2765312"/>
              <a:gd name="connsiteX10" fmla="*/ 917038 w 13492737"/>
              <a:gd name="connsiteY10" fmla="*/ 2440518 h 2765312"/>
              <a:gd name="connsiteX11" fmla="*/ 440788 w 13492737"/>
              <a:gd name="connsiteY11" fmla="*/ 1983318 h 2765312"/>
              <a:gd name="connsiteX12" fmla="*/ 2638 w 13492737"/>
              <a:gd name="connsiteY12" fmla="*/ 1621368 h 2765312"/>
              <a:gd name="connsiteX0" fmla="*/ 26 w 13490125"/>
              <a:gd name="connsiteY0" fmla="*/ 1621368 h 2765312"/>
              <a:gd name="connsiteX1" fmla="*/ 457226 w 13490125"/>
              <a:gd name="connsiteY1" fmla="*/ 1011768 h 2765312"/>
              <a:gd name="connsiteX2" fmla="*/ 1885976 w 13490125"/>
              <a:gd name="connsiteY2" fmla="*/ 78318 h 2765312"/>
              <a:gd name="connsiteX3" fmla="*/ 5657876 w 13490125"/>
              <a:gd name="connsiteY3" fmla="*/ 859368 h 2765312"/>
              <a:gd name="connsiteX4" fmla="*/ 7562876 w 13490125"/>
              <a:gd name="connsiteY4" fmla="*/ 268818 h 2765312"/>
              <a:gd name="connsiteX5" fmla="*/ 9067826 w 13490125"/>
              <a:gd name="connsiteY5" fmla="*/ 783168 h 2765312"/>
              <a:gd name="connsiteX6" fmla="*/ 10610876 w 13490125"/>
              <a:gd name="connsiteY6" fmla="*/ 21168 h 2765312"/>
              <a:gd name="connsiteX7" fmla="*/ 12992126 w 13490125"/>
              <a:gd name="connsiteY7" fmla="*/ 1792818 h 2765312"/>
              <a:gd name="connsiteX8" fmla="*/ 12744476 w 13490125"/>
              <a:gd name="connsiteY8" fmla="*/ 2745318 h 2765312"/>
              <a:gd name="connsiteX9" fmla="*/ 5334026 w 13490125"/>
              <a:gd name="connsiteY9" fmla="*/ 2440518 h 2765312"/>
              <a:gd name="connsiteX10" fmla="*/ 914426 w 13490125"/>
              <a:gd name="connsiteY10" fmla="*/ 2440518 h 2765312"/>
              <a:gd name="connsiteX11" fmla="*/ 438176 w 13490125"/>
              <a:gd name="connsiteY11" fmla="*/ 1983318 h 2765312"/>
              <a:gd name="connsiteX12" fmla="*/ 26 w 13490125"/>
              <a:gd name="connsiteY12" fmla="*/ 1621368 h 2765312"/>
              <a:gd name="connsiteX0" fmla="*/ 26 w 13490125"/>
              <a:gd name="connsiteY0" fmla="*/ 1621368 h 2765312"/>
              <a:gd name="connsiteX1" fmla="*/ 457226 w 13490125"/>
              <a:gd name="connsiteY1" fmla="*/ 1011768 h 2765312"/>
              <a:gd name="connsiteX2" fmla="*/ 1885976 w 13490125"/>
              <a:gd name="connsiteY2" fmla="*/ 78318 h 2765312"/>
              <a:gd name="connsiteX3" fmla="*/ 5657876 w 13490125"/>
              <a:gd name="connsiteY3" fmla="*/ 859368 h 2765312"/>
              <a:gd name="connsiteX4" fmla="*/ 7562876 w 13490125"/>
              <a:gd name="connsiteY4" fmla="*/ 268818 h 2765312"/>
              <a:gd name="connsiteX5" fmla="*/ 9067826 w 13490125"/>
              <a:gd name="connsiteY5" fmla="*/ 783168 h 2765312"/>
              <a:gd name="connsiteX6" fmla="*/ 10610876 w 13490125"/>
              <a:gd name="connsiteY6" fmla="*/ 21168 h 2765312"/>
              <a:gd name="connsiteX7" fmla="*/ 12992126 w 13490125"/>
              <a:gd name="connsiteY7" fmla="*/ 1792818 h 2765312"/>
              <a:gd name="connsiteX8" fmla="*/ 12744476 w 13490125"/>
              <a:gd name="connsiteY8" fmla="*/ 2745318 h 2765312"/>
              <a:gd name="connsiteX9" fmla="*/ 5334026 w 13490125"/>
              <a:gd name="connsiteY9" fmla="*/ 2440518 h 2765312"/>
              <a:gd name="connsiteX10" fmla="*/ 914426 w 13490125"/>
              <a:gd name="connsiteY10" fmla="*/ 2440518 h 2765312"/>
              <a:gd name="connsiteX11" fmla="*/ 438176 w 13490125"/>
              <a:gd name="connsiteY11" fmla="*/ 1983318 h 2765312"/>
              <a:gd name="connsiteX12" fmla="*/ 26 w 13490125"/>
              <a:gd name="connsiteY12" fmla="*/ 1621368 h 2765312"/>
              <a:gd name="connsiteX0" fmla="*/ 26 w 13490125"/>
              <a:gd name="connsiteY0" fmla="*/ 1621368 h 2765312"/>
              <a:gd name="connsiteX1" fmla="*/ 457226 w 13490125"/>
              <a:gd name="connsiteY1" fmla="*/ 1011768 h 2765312"/>
              <a:gd name="connsiteX2" fmla="*/ 1885976 w 13490125"/>
              <a:gd name="connsiteY2" fmla="*/ 78318 h 2765312"/>
              <a:gd name="connsiteX3" fmla="*/ 4857776 w 13490125"/>
              <a:gd name="connsiteY3" fmla="*/ 1697568 h 2765312"/>
              <a:gd name="connsiteX4" fmla="*/ 7562876 w 13490125"/>
              <a:gd name="connsiteY4" fmla="*/ 268818 h 2765312"/>
              <a:gd name="connsiteX5" fmla="*/ 9067826 w 13490125"/>
              <a:gd name="connsiteY5" fmla="*/ 783168 h 2765312"/>
              <a:gd name="connsiteX6" fmla="*/ 10610876 w 13490125"/>
              <a:gd name="connsiteY6" fmla="*/ 21168 h 2765312"/>
              <a:gd name="connsiteX7" fmla="*/ 12992126 w 13490125"/>
              <a:gd name="connsiteY7" fmla="*/ 1792818 h 2765312"/>
              <a:gd name="connsiteX8" fmla="*/ 12744476 w 13490125"/>
              <a:gd name="connsiteY8" fmla="*/ 2745318 h 2765312"/>
              <a:gd name="connsiteX9" fmla="*/ 5334026 w 13490125"/>
              <a:gd name="connsiteY9" fmla="*/ 2440518 h 2765312"/>
              <a:gd name="connsiteX10" fmla="*/ 914426 w 13490125"/>
              <a:gd name="connsiteY10" fmla="*/ 2440518 h 2765312"/>
              <a:gd name="connsiteX11" fmla="*/ 438176 w 13490125"/>
              <a:gd name="connsiteY11" fmla="*/ 1983318 h 2765312"/>
              <a:gd name="connsiteX12" fmla="*/ 26 w 13490125"/>
              <a:gd name="connsiteY12" fmla="*/ 1621368 h 2765312"/>
              <a:gd name="connsiteX0" fmla="*/ 26 w 13490125"/>
              <a:gd name="connsiteY0" fmla="*/ 1621763 h 2765707"/>
              <a:gd name="connsiteX1" fmla="*/ 457226 w 13490125"/>
              <a:gd name="connsiteY1" fmla="*/ 1012163 h 2765707"/>
              <a:gd name="connsiteX2" fmla="*/ 1885976 w 13490125"/>
              <a:gd name="connsiteY2" fmla="*/ 78713 h 2765707"/>
              <a:gd name="connsiteX3" fmla="*/ 4857776 w 13490125"/>
              <a:gd name="connsiteY3" fmla="*/ 1697963 h 2765707"/>
              <a:gd name="connsiteX4" fmla="*/ 6877076 w 13490125"/>
              <a:gd name="connsiteY4" fmla="*/ 383513 h 2765707"/>
              <a:gd name="connsiteX5" fmla="*/ 9067826 w 13490125"/>
              <a:gd name="connsiteY5" fmla="*/ 783563 h 2765707"/>
              <a:gd name="connsiteX6" fmla="*/ 10610876 w 13490125"/>
              <a:gd name="connsiteY6" fmla="*/ 21563 h 2765707"/>
              <a:gd name="connsiteX7" fmla="*/ 12992126 w 13490125"/>
              <a:gd name="connsiteY7" fmla="*/ 1793213 h 2765707"/>
              <a:gd name="connsiteX8" fmla="*/ 12744476 w 13490125"/>
              <a:gd name="connsiteY8" fmla="*/ 2745713 h 2765707"/>
              <a:gd name="connsiteX9" fmla="*/ 5334026 w 13490125"/>
              <a:gd name="connsiteY9" fmla="*/ 2440913 h 2765707"/>
              <a:gd name="connsiteX10" fmla="*/ 914426 w 13490125"/>
              <a:gd name="connsiteY10" fmla="*/ 2440913 h 2765707"/>
              <a:gd name="connsiteX11" fmla="*/ 438176 w 13490125"/>
              <a:gd name="connsiteY11" fmla="*/ 1983713 h 2765707"/>
              <a:gd name="connsiteX12" fmla="*/ 26 w 13490125"/>
              <a:gd name="connsiteY12" fmla="*/ 1621763 h 2765707"/>
              <a:gd name="connsiteX0" fmla="*/ 26 w 13490125"/>
              <a:gd name="connsiteY0" fmla="*/ 1616741 h 2760685"/>
              <a:gd name="connsiteX1" fmla="*/ 457226 w 13490125"/>
              <a:gd name="connsiteY1" fmla="*/ 1007141 h 2760685"/>
              <a:gd name="connsiteX2" fmla="*/ 1885976 w 13490125"/>
              <a:gd name="connsiteY2" fmla="*/ 73691 h 2760685"/>
              <a:gd name="connsiteX3" fmla="*/ 4857776 w 13490125"/>
              <a:gd name="connsiteY3" fmla="*/ 1692941 h 2760685"/>
              <a:gd name="connsiteX4" fmla="*/ 6877076 w 13490125"/>
              <a:gd name="connsiteY4" fmla="*/ 378491 h 2760685"/>
              <a:gd name="connsiteX5" fmla="*/ 8858276 w 13490125"/>
              <a:gd name="connsiteY5" fmla="*/ 873791 h 2760685"/>
              <a:gd name="connsiteX6" fmla="*/ 10610876 w 13490125"/>
              <a:gd name="connsiteY6" fmla="*/ 16541 h 2760685"/>
              <a:gd name="connsiteX7" fmla="*/ 12992126 w 13490125"/>
              <a:gd name="connsiteY7" fmla="*/ 1788191 h 2760685"/>
              <a:gd name="connsiteX8" fmla="*/ 12744476 w 13490125"/>
              <a:gd name="connsiteY8" fmla="*/ 2740691 h 2760685"/>
              <a:gd name="connsiteX9" fmla="*/ 5334026 w 13490125"/>
              <a:gd name="connsiteY9" fmla="*/ 2435891 h 2760685"/>
              <a:gd name="connsiteX10" fmla="*/ 914426 w 13490125"/>
              <a:gd name="connsiteY10" fmla="*/ 2435891 h 2760685"/>
              <a:gd name="connsiteX11" fmla="*/ 438176 w 13490125"/>
              <a:gd name="connsiteY11" fmla="*/ 1978691 h 2760685"/>
              <a:gd name="connsiteX12" fmla="*/ 26 w 13490125"/>
              <a:gd name="connsiteY12" fmla="*/ 1616741 h 2760685"/>
              <a:gd name="connsiteX0" fmla="*/ 26 w 13499472"/>
              <a:gd name="connsiteY0" fmla="*/ 1748507 h 2892451"/>
              <a:gd name="connsiteX1" fmla="*/ 457226 w 13499472"/>
              <a:gd name="connsiteY1" fmla="*/ 1138907 h 2892451"/>
              <a:gd name="connsiteX2" fmla="*/ 1885976 w 13499472"/>
              <a:gd name="connsiteY2" fmla="*/ 205457 h 2892451"/>
              <a:gd name="connsiteX3" fmla="*/ 4857776 w 13499472"/>
              <a:gd name="connsiteY3" fmla="*/ 1824707 h 2892451"/>
              <a:gd name="connsiteX4" fmla="*/ 6877076 w 13499472"/>
              <a:gd name="connsiteY4" fmla="*/ 510257 h 2892451"/>
              <a:gd name="connsiteX5" fmla="*/ 8858276 w 13499472"/>
              <a:gd name="connsiteY5" fmla="*/ 1005557 h 2892451"/>
              <a:gd name="connsiteX6" fmla="*/ 10439426 w 13499472"/>
              <a:gd name="connsiteY6" fmla="*/ 14957 h 2892451"/>
              <a:gd name="connsiteX7" fmla="*/ 12992126 w 13499472"/>
              <a:gd name="connsiteY7" fmla="*/ 1919957 h 2892451"/>
              <a:gd name="connsiteX8" fmla="*/ 12744476 w 13499472"/>
              <a:gd name="connsiteY8" fmla="*/ 2872457 h 2892451"/>
              <a:gd name="connsiteX9" fmla="*/ 5334026 w 13499472"/>
              <a:gd name="connsiteY9" fmla="*/ 2567657 h 2892451"/>
              <a:gd name="connsiteX10" fmla="*/ 914426 w 13499472"/>
              <a:gd name="connsiteY10" fmla="*/ 2567657 h 2892451"/>
              <a:gd name="connsiteX11" fmla="*/ 438176 w 13499472"/>
              <a:gd name="connsiteY11" fmla="*/ 2110457 h 2892451"/>
              <a:gd name="connsiteX12" fmla="*/ 26 w 13499472"/>
              <a:gd name="connsiteY12" fmla="*/ 1748507 h 2892451"/>
              <a:gd name="connsiteX0" fmla="*/ 26 w 13518214"/>
              <a:gd name="connsiteY0" fmla="*/ 1753805 h 2889911"/>
              <a:gd name="connsiteX1" fmla="*/ 457226 w 13518214"/>
              <a:gd name="connsiteY1" fmla="*/ 1144205 h 2889911"/>
              <a:gd name="connsiteX2" fmla="*/ 1885976 w 13518214"/>
              <a:gd name="connsiteY2" fmla="*/ 210755 h 2889911"/>
              <a:gd name="connsiteX3" fmla="*/ 4857776 w 13518214"/>
              <a:gd name="connsiteY3" fmla="*/ 1830005 h 2889911"/>
              <a:gd name="connsiteX4" fmla="*/ 6877076 w 13518214"/>
              <a:gd name="connsiteY4" fmla="*/ 515555 h 2889911"/>
              <a:gd name="connsiteX5" fmla="*/ 8858276 w 13518214"/>
              <a:gd name="connsiteY5" fmla="*/ 1010855 h 2889911"/>
              <a:gd name="connsiteX6" fmla="*/ 10439426 w 13518214"/>
              <a:gd name="connsiteY6" fmla="*/ 20255 h 2889911"/>
              <a:gd name="connsiteX7" fmla="*/ 13030226 w 13518214"/>
              <a:gd name="connsiteY7" fmla="*/ 2096705 h 2889911"/>
              <a:gd name="connsiteX8" fmla="*/ 12744476 w 13518214"/>
              <a:gd name="connsiteY8" fmla="*/ 2877755 h 2889911"/>
              <a:gd name="connsiteX9" fmla="*/ 5334026 w 13518214"/>
              <a:gd name="connsiteY9" fmla="*/ 2572955 h 2889911"/>
              <a:gd name="connsiteX10" fmla="*/ 914426 w 13518214"/>
              <a:gd name="connsiteY10" fmla="*/ 2572955 h 2889911"/>
              <a:gd name="connsiteX11" fmla="*/ 438176 w 13518214"/>
              <a:gd name="connsiteY11" fmla="*/ 2115755 h 2889911"/>
              <a:gd name="connsiteX12" fmla="*/ 26 w 13518214"/>
              <a:gd name="connsiteY12" fmla="*/ 1753805 h 2889911"/>
              <a:gd name="connsiteX0" fmla="*/ 26 w 13518214"/>
              <a:gd name="connsiteY0" fmla="*/ 1754066 h 2890172"/>
              <a:gd name="connsiteX1" fmla="*/ 457226 w 13518214"/>
              <a:gd name="connsiteY1" fmla="*/ 1144466 h 2890172"/>
              <a:gd name="connsiteX2" fmla="*/ 1885976 w 13518214"/>
              <a:gd name="connsiteY2" fmla="*/ 211016 h 2890172"/>
              <a:gd name="connsiteX3" fmla="*/ 4857776 w 13518214"/>
              <a:gd name="connsiteY3" fmla="*/ 1830266 h 2890172"/>
              <a:gd name="connsiteX4" fmla="*/ 6705626 w 13518214"/>
              <a:gd name="connsiteY4" fmla="*/ 611066 h 2890172"/>
              <a:gd name="connsiteX5" fmla="*/ 8858276 w 13518214"/>
              <a:gd name="connsiteY5" fmla="*/ 1011116 h 2890172"/>
              <a:gd name="connsiteX6" fmla="*/ 10439426 w 13518214"/>
              <a:gd name="connsiteY6" fmla="*/ 20516 h 2890172"/>
              <a:gd name="connsiteX7" fmla="*/ 13030226 w 13518214"/>
              <a:gd name="connsiteY7" fmla="*/ 2096966 h 2890172"/>
              <a:gd name="connsiteX8" fmla="*/ 12744476 w 13518214"/>
              <a:gd name="connsiteY8" fmla="*/ 2878016 h 2890172"/>
              <a:gd name="connsiteX9" fmla="*/ 5334026 w 13518214"/>
              <a:gd name="connsiteY9" fmla="*/ 2573216 h 2890172"/>
              <a:gd name="connsiteX10" fmla="*/ 914426 w 13518214"/>
              <a:gd name="connsiteY10" fmla="*/ 2573216 h 2890172"/>
              <a:gd name="connsiteX11" fmla="*/ 438176 w 13518214"/>
              <a:gd name="connsiteY11" fmla="*/ 2116016 h 2890172"/>
              <a:gd name="connsiteX12" fmla="*/ 26 w 13518214"/>
              <a:gd name="connsiteY12" fmla="*/ 1754066 h 2890172"/>
              <a:gd name="connsiteX0" fmla="*/ 26 w 13518214"/>
              <a:gd name="connsiteY0" fmla="*/ 1754066 h 2890172"/>
              <a:gd name="connsiteX1" fmla="*/ 457226 w 13518214"/>
              <a:gd name="connsiteY1" fmla="*/ 1144466 h 2890172"/>
              <a:gd name="connsiteX2" fmla="*/ 1885976 w 13518214"/>
              <a:gd name="connsiteY2" fmla="*/ 211016 h 2890172"/>
              <a:gd name="connsiteX3" fmla="*/ 4572026 w 13518214"/>
              <a:gd name="connsiteY3" fmla="*/ 1658816 h 2890172"/>
              <a:gd name="connsiteX4" fmla="*/ 6705626 w 13518214"/>
              <a:gd name="connsiteY4" fmla="*/ 611066 h 2890172"/>
              <a:gd name="connsiteX5" fmla="*/ 8858276 w 13518214"/>
              <a:gd name="connsiteY5" fmla="*/ 1011116 h 2890172"/>
              <a:gd name="connsiteX6" fmla="*/ 10439426 w 13518214"/>
              <a:gd name="connsiteY6" fmla="*/ 20516 h 2890172"/>
              <a:gd name="connsiteX7" fmla="*/ 13030226 w 13518214"/>
              <a:gd name="connsiteY7" fmla="*/ 2096966 h 2890172"/>
              <a:gd name="connsiteX8" fmla="*/ 12744476 w 13518214"/>
              <a:gd name="connsiteY8" fmla="*/ 2878016 h 2890172"/>
              <a:gd name="connsiteX9" fmla="*/ 5334026 w 13518214"/>
              <a:gd name="connsiteY9" fmla="*/ 2573216 h 2890172"/>
              <a:gd name="connsiteX10" fmla="*/ 914426 w 13518214"/>
              <a:gd name="connsiteY10" fmla="*/ 2573216 h 2890172"/>
              <a:gd name="connsiteX11" fmla="*/ 438176 w 13518214"/>
              <a:gd name="connsiteY11" fmla="*/ 2116016 h 2890172"/>
              <a:gd name="connsiteX12" fmla="*/ 26 w 13518214"/>
              <a:gd name="connsiteY12" fmla="*/ 1754066 h 2890172"/>
              <a:gd name="connsiteX0" fmla="*/ 26 w 13518214"/>
              <a:gd name="connsiteY0" fmla="*/ 1754066 h 2890172"/>
              <a:gd name="connsiteX1" fmla="*/ 457226 w 13518214"/>
              <a:gd name="connsiteY1" fmla="*/ 1144466 h 2890172"/>
              <a:gd name="connsiteX2" fmla="*/ 2038376 w 13518214"/>
              <a:gd name="connsiteY2" fmla="*/ 191966 h 2890172"/>
              <a:gd name="connsiteX3" fmla="*/ 4572026 w 13518214"/>
              <a:gd name="connsiteY3" fmla="*/ 1658816 h 2890172"/>
              <a:gd name="connsiteX4" fmla="*/ 6705626 w 13518214"/>
              <a:gd name="connsiteY4" fmla="*/ 611066 h 2890172"/>
              <a:gd name="connsiteX5" fmla="*/ 8858276 w 13518214"/>
              <a:gd name="connsiteY5" fmla="*/ 1011116 h 2890172"/>
              <a:gd name="connsiteX6" fmla="*/ 10439426 w 13518214"/>
              <a:gd name="connsiteY6" fmla="*/ 20516 h 2890172"/>
              <a:gd name="connsiteX7" fmla="*/ 13030226 w 13518214"/>
              <a:gd name="connsiteY7" fmla="*/ 2096966 h 2890172"/>
              <a:gd name="connsiteX8" fmla="*/ 12744476 w 13518214"/>
              <a:gd name="connsiteY8" fmla="*/ 2878016 h 2890172"/>
              <a:gd name="connsiteX9" fmla="*/ 5334026 w 13518214"/>
              <a:gd name="connsiteY9" fmla="*/ 2573216 h 2890172"/>
              <a:gd name="connsiteX10" fmla="*/ 914426 w 13518214"/>
              <a:gd name="connsiteY10" fmla="*/ 2573216 h 2890172"/>
              <a:gd name="connsiteX11" fmla="*/ 438176 w 13518214"/>
              <a:gd name="connsiteY11" fmla="*/ 2116016 h 2890172"/>
              <a:gd name="connsiteX12" fmla="*/ 26 w 13518214"/>
              <a:gd name="connsiteY12" fmla="*/ 1754066 h 2890172"/>
              <a:gd name="connsiteX0" fmla="*/ 26 w 13509363"/>
              <a:gd name="connsiteY0" fmla="*/ 1568662 h 2704768"/>
              <a:gd name="connsiteX1" fmla="*/ 457226 w 13509363"/>
              <a:gd name="connsiteY1" fmla="*/ 959062 h 2704768"/>
              <a:gd name="connsiteX2" fmla="*/ 2038376 w 13509363"/>
              <a:gd name="connsiteY2" fmla="*/ 6562 h 2704768"/>
              <a:gd name="connsiteX3" fmla="*/ 4572026 w 13509363"/>
              <a:gd name="connsiteY3" fmla="*/ 1473412 h 2704768"/>
              <a:gd name="connsiteX4" fmla="*/ 6705626 w 13509363"/>
              <a:gd name="connsiteY4" fmla="*/ 425662 h 2704768"/>
              <a:gd name="connsiteX5" fmla="*/ 8858276 w 13509363"/>
              <a:gd name="connsiteY5" fmla="*/ 825712 h 2704768"/>
              <a:gd name="connsiteX6" fmla="*/ 10597687 w 13509363"/>
              <a:gd name="connsiteY6" fmla="*/ 63712 h 2704768"/>
              <a:gd name="connsiteX7" fmla="*/ 13030226 w 13509363"/>
              <a:gd name="connsiteY7" fmla="*/ 1911562 h 2704768"/>
              <a:gd name="connsiteX8" fmla="*/ 12744476 w 13509363"/>
              <a:gd name="connsiteY8" fmla="*/ 2692612 h 2704768"/>
              <a:gd name="connsiteX9" fmla="*/ 5334026 w 13509363"/>
              <a:gd name="connsiteY9" fmla="*/ 2387812 h 2704768"/>
              <a:gd name="connsiteX10" fmla="*/ 914426 w 13509363"/>
              <a:gd name="connsiteY10" fmla="*/ 2387812 h 2704768"/>
              <a:gd name="connsiteX11" fmla="*/ 438176 w 13509363"/>
              <a:gd name="connsiteY11" fmla="*/ 1930612 h 2704768"/>
              <a:gd name="connsiteX12" fmla="*/ 26 w 13509363"/>
              <a:gd name="connsiteY12" fmla="*/ 1568662 h 270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09363" h="2704768">
                <a:moveTo>
                  <a:pt x="26" y="1568662"/>
                </a:moveTo>
                <a:cubicBezTo>
                  <a:pt x="3201" y="1406737"/>
                  <a:pt x="117501" y="1219412"/>
                  <a:pt x="457226" y="959062"/>
                </a:cubicBezTo>
                <a:cubicBezTo>
                  <a:pt x="796951" y="698712"/>
                  <a:pt x="1352576" y="-79163"/>
                  <a:pt x="2038376" y="6562"/>
                </a:cubicBezTo>
                <a:cubicBezTo>
                  <a:pt x="2724176" y="92287"/>
                  <a:pt x="3794151" y="1403562"/>
                  <a:pt x="4572026" y="1473412"/>
                </a:cubicBezTo>
                <a:cubicBezTo>
                  <a:pt x="5349901" y="1543262"/>
                  <a:pt x="5991251" y="533612"/>
                  <a:pt x="6705626" y="425662"/>
                </a:cubicBezTo>
                <a:cubicBezTo>
                  <a:pt x="7420001" y="317712"/>
                  <a:pt x="8209599" y="886037"/>
                  <a:pt x="8858276" y="825712"/>
                </a:cubicBezTo>
                <a:cubicBezTo>
                  <a:pt x="9506953" y="765387"/>
                  <a:pt x="9902362" y="-117263"/>
                  <a:pt x="10597687" y="63712"/>
                </a:cubicBezTo>
                <a:cubicBezTo>
                  <a:pt x="11293012" y="244687"/>
                  <a:pt x="12672428" y="1473412"/>
                  <a:pt x="13030226" y="1911562"/>
                </a:cubicBezTo>
                <a:cubicBezTo>
                  <a:pt x="13388024" y="2349712"/>
                  <a:pt x="14027176" y="2613237"/>
                  <a:pt x="12744476" y="2692612"/>
                </a:cubicBezTo>
                <a:cubicBezTo>
                  <a:pt x="11461776" y="2771987"/>
                  <a:pt x="7305701" y="2438612"/>
                  <a:pt x="5334026" y="2387812"/>
                </a:cubicBezTo>
                <a:cubicBezTo>
                  <a:pt x="3362351" y="2337012"/>
                  <a:pt x="1730401" y="2464012"/>
                  <a:pt x="914426" y="2387812"/>
                </a:cubicBezTo>
                <a:cubicBezTo>
                  <a:pt x="98451" y="2311612"/>
                  <a:pt x="590576" y="2067137"/>
                  <a:pt x="438176" y="1930612"/>
                </a:cubicBezTo>
                <a:cubicBezTo>
                  <a:pt x="285776" y="1794087"/>
                  <a:pt x="-3149" y="1730587"/>
                  <a:pt x="26" y="15686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outerShdw blurRad="127000" dist="889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8F34700-81F5-4C5A-A55F-C6F994E72A46}"/>
              </a:ext>
            </a:extLst>
          </p:cNvPr>
          <p:cNvSpPr/>
          <p:nvPr userDrawn="1"/>
        </p:nvSpPr>
        <p:spPr>
          <a:xfrm>
            <a:off x="1446679" y="5156839"/>
            <a:ext cx="11780680" cy="3125510"/>
          </a:xfrm>
          <a:custGeom>
            <a:avLst/>
            <a:gdLst>
              <a:gd name="connsiteX0" fmla="*/ 210671 w 11780680"/>
              <a:gd name="connsiteY0" fmla="*/ 1200431 h 3239813"/>
              <a:gd name="connsiteX1" fmla="*/ 2306171 w 11780680"/>
              <a:gd name="connsiteY1" fmla="*/ 419381 h 3239813"/>
              <a:gd name="connsiteX2" fmla="*/ 4687421 w 11780680"/>
              <a:gd name="connsiteY2" fmla="*/ 1752881 h 3239813"/>
              <a:gd name="connsiteX3" fmla="*/ 7163921 w 11780680"/>
              <a:gd name="connsiteY3" fmla="*/ 19331 h 3239813"/>
              <a:gd name="connsiteX4" fmla="*/ 8973671 w 11780680"/>
              <a:gd name="connsiteY4" fmla="*/ 781331 h 3239813"/>
              <a:gd name="connsiteX5" fmla="*/ 10097621 w 11780680"/>
              <a:gd name="connsiteY5" fmla="*/ 114581 h 3239813"/>
              <a:gd name="connsiteX6" fmla="*/ 11297771 w 11780680"/>
              <a:gd name="connsiteY6" fmla="*/ 876581 h 3239813"/>
              <a:gd name="connsiteX7" fmla="*/ 11774021 w 11780680"/>
              <a:gd name="connsiteY7" fmla="*/ 1048031 h 3239813"/>
              <a:gd name="connsiteX8" fmla="*/ 10992971 w 11780680"/>
              <a:gd name="connsiteY8" fmla="*/ 2686331 h 3239813"/>
              <a:gd name="connsiteX9" fmla="*/ 10021421 w 11780680"/>
              <a:gd name="connsiteY9" fmla="*/ 3238781 h 3239813"/>
              <a:gd name="connsiteX10" fmla="*/ 4649321 w 11780680"/>
              <a:gd name="connsiteY10" fmla="*/ 2819681 h 3239813"/>
              <a:gd name="connsiteX11" fmla="*/ 1448921 w 11780680"/>
              <a:gd name="connsiteY11" fmla="*/ 2648231 h 3239813"/>
              <a:gd name="connsiteX12" fmla="*/ 210671 w 11780680"/>
              <a:gd name="connsiteY12" fmla="*/ 2667281 h 3239813"/>
              <a:gd name="connsiteX13" fmla="*/ 210671 w 11780680"/>
              <a:gd name="connsiteY13" fmla="*/ 1200431 h 3239813"/>
              <a:gd name="connsiteX0" fmla="*/ 210671 w 11780680"/>
              <a:gd name="connsiteY0" fmla="*/ 1086131 h 3125513"/>
              <a:gd name="connsiteX1" fmla="*/ 2306171 w 11780680"/>
              <a:gd name="connsiteY1" fmla="*/ 305081 h 3125513"/>
              <a:gd name="connsiteX2" fmla="*/ 4687421 w 11780680"/>
              <a:gd name="connsiteY2" fmla="*/ 1638581 h 3125513"/>
              <a:gd name="connsiteX3" fmla="*/ 6782921 w 11780680"/>
              <a:gd name="connsiteY3" fmla="*/ 114581 h 3125513"/>
              <a:gd name="connsiteX4" fmla="*/ 8973671 w 11780680"/>
              <a:gd name="connsiteY4" fmla="*/ 667031 h 3125513"/>
              <a:gd name="connsiteX5" fmla="*/ 10097621 w 11780680"/>
              <a:gd name="connsiteY5" fmla="*/ 281 h 3125513"/>
              <a:gd name="connsiteX6" fmla="*/ 11297771 w 11780680"/>
              <a:gd name="connsiteY6" fmla="*/ 762281 h 3125513"/>
              <a:gd name="connsiteX7" fmla="*/ 11774021 w 11780680"/>
              <a:gd name="connsiteY7" fmla="*/ 933731 h 3125513"/>
              <a:gd name="connsiteX8" fmla="*/ 10992971 w 11780680"/>
              <a:gd name="connsiteY8" fmla="*/ 2572031 h 3125513"/>
              <a:gd name="connsiteX9" fmla="*/ 10021421 w 11780680"/>
              <a:gd name="connsiteY9" fmla="*/ 3124481 h 3125513"/>
              <a:gd name="connsiteX10" fmla="*/ 4649321 w 11780680"/>
              <a:gd name="connsiteY10" fmla="*/ 2705381 h 3125513"/>
              <a:gd name="connsiteX11" fmla="*/ 1448921 w 11780680"/>
              <a:gd name="connsiteY11" fmla="*/ 2533931 h 3125513"/>
              <a:gd name="connsiteX12" fmla="*/ 210671 w 11780680"/>
              <a:gd name="connsiteY12" fmla="*/ 2552981 h 3125513"/>
              <a:gd name="connsiteX13" fmla="*/ 210671 w 11780680"/>
              <a:gd name="connsiteY13" fmla="*/ 1086131 h 3125513"/>
              <a:gd name="connsiteX0" fmla="*/ 210671 w 11780680"/>
              <a:gd name="connsiteY0" fmla="*/ 1086128 h 3125510"/>
              <a:gd name="connsiteX1" fmla="*/ 2306171 w 11780680"/>
              <a:gd name="connsiteY1" fmla="*/ 305078 h 3125510"/>
              <a:gd name="connsiteX2" fmla="*/ 4687421 w 11780680"/>
              <a:gd name="connsiteY2" fmla="*/ 1638578 h 3125510"/>
              <a:gd name="connsiteX3" fmla="*/ 6859121 w 11780680"/>
              <a:gd name="connsiteY3" fmla="*/ 76478 h 3125510"/>
              <a:gd name="connsiteX4" fmla="*/ 8973671 w 11780680"/>
              <a:gd name="connsiteY4" fmla="*/ 667028 h 3125510"/>
              <a:gd name="connsiteX5" fmla="*/ 10097621 w 11780680"/>
              <a:gd name="connsiteY5" fmla="*/ 278 h 3125510"/>
              <a:gd name="connsiteX6" fmla="*/ 11297771 w 11780680"/>
              <a:gd name="connsiteY6" fmla="*/ 762278 h 3125510"/>
              <a:gd name="connsiteX7" fmla="*/ 11774021 w 11780680"/>
              <a:gd name="connsiteY7" fmla="*/ 933728 h 3125510"/>
              <a:gd name="connsiteX8" fmla="*/ 10992971 w 11780680"/>
              <a:gd name="connsiteY8" fmla="*/ 2572028 h 3125510"/>
              <a:gd name="connsiteX9" fmla="*/ 10021421 w 11780680"/>
              <a:gd name="connsiteY9" fmla="*/ 3124478 h 3125510"/>
              <a:gd name="connsiteX10" fmla="*/ 4649321 w 11780680"/>
              <a:gd name="connsiteY10" fmla="*/ 2705378 h 3125510"/>
              <a:gd name="connsiteX11" fmla="*/ 1448921 w 11780680"/>
              <a:gd name="connsiteY11" fmla="*/ 2533928 h 3125510"/>
              <a:gd name="connsiteX12" fmla="*/ 210671 w 11780680"/>
              <a:gd name="connsiteY12" fmla="*/ 2552978 h 3125510"/>
              <a:gd name="connsiteX13" fmla="*/ 210671 w 11780680"/>
              <a:gd name="connsiteY13" fmla="*/ 1086128 h 312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780680" h="3125510">
                <a:moveTo>
                  <a:pt x="210671" y="1086128"/>
                </a:moveTo>
                <a:cubicBezTo>
                  <a:pt x="559921" y="711478"/>
                  <a:pt x="1560046" y="213003"/>
                  <a:pt x="2306171" y="305078"/>
                </a:cubicBezTo>
                <a:cubicBezTo>
                  <a:pt x="3052296" y="397153"/>
                  <a:pt x="3928596" y="1676678"/>
                  <a:pt x="4687421" y="1638578"/>
                </a:cubicBezTo>
                <a:cubicBezTo>
                  <a:pt x="5446246" y="1600478"/>
                  <a:pt x="6144746" y="238403"/>
                  <a:pt x="6859121" y="76478"/>
                </a:cubicBezTo>
                <a:cubicBezTo>
                  <a:pt x="7573496" y="-85447"/>
                  <a:pt x="8433921" y="679728"/>
                  <a:pt x="8973671" y="667028"/>
                </a:cubicBezTo>
                <a:cubicBezTo>
                  <a:pt x="9513421" y="654328"/>
                  <a:pt x="9710271" y="-15597"/>
                  <a:pt x="10097621" y="278"/>
                </a:cubicBezTo>
                <a:cubicBezTo>
                  <a:pt x="10484971" y="16153"/>
                  <a:pt x="11018371" y="606703"/>
                  <a:pt x="11297771" y="762278"/>
                </a:cubicBezTo>
                <a:cubicBezTo>
                  <a:pt x="11577171" y="917853"/>
                  <a:pt x="11824821" y="632103"/>
                  <a:pt x="11774021" y="933728"/>
                </a:cubicBezTo>
                <a:cubicBezTo>
                  <a:pt x="11723221" y="1235353"/>
                  <a:pt x="11285071" y="2206903"/>
                  <a:pt x="10992971" y="2572028"/>
                </a:cubicBezTo>
                <a:cubicBezTo>
                  <a:pt x="10700871" y="2937153"/>
                  <a:pt x="11078696" y="3102253"/>
                  <a:pt x="10021421" y="3124478"/>
                </a:cubicBezTo>
                <a:cubicBezTo>
                  <a:pt x="8964146" y="3146703"/>
                  <a:pt x="6078071" y="2803803"/>
                  <a:pt x="4649321" y="2705378"/>
                </a:cubicBezTo>
                <a:cubicBezTo>
                  <a:pt x="3220571" y="2606953"/>
                  <a:pt x="2188696" y="2559328"/>
                  <a:pt x="1448921" y="2533928"/>
                </a:cubicBezTo>
                <a:cubicBezTo>
                  <a:pt x="709146" y="2508528"/>
                  <a:pt x="413871" y="2797453"/>
                  <a:pt x="210671" y="2552978"/>
                </a:cubicBezTo>
                <a:cubicBezTo>
                  <a:pt x="7471" y="2308503"/>
                  <a:pt x="-138579" y="1460778"/>
                  <a:pt x="210671" y="10861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127000" dist="889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D71F28E-E7B6-43D8-91A9-EED78A32CAC7}"/>
              </a:ext>
            </a:extLst>
          </p:cNvPr>
          <p:cNvSpPr/>
          <p:nvPr userDrawn="1"/>
        </p:nvSpPr>
        <p:spPr>
          <a:xfrm>
            <a:off x="-1129477" y="5569222"/>
            <a:ext cx="13109748" cy="2687468"/>
          </a:xfrm>
          <a:custGeom>
            <a:avLst/>
            <a:gdLst>
              <a:gd name="connsiteX0" fmla="*/ 161545 w 13099194"/>
              <a:gd name="connsiteY0" fmla="*/ 821268 h 2765312"/>
              <a:gd name="connsiteX1" fmla="*/ 256795 w 13099194"/>
              <a:gd name="connsiteY1" fmla="*/ 745068 h 2765312"/>
              <a:gd name="connsiteX2" fmla="*/ 2333245 w 13099194"/>
              <a:gd name="connsiteY2" fmla="*/ 78318 h 2765312"/>
              <a:gd name="connsiteX3" fmla="*/ 5266945 w 13099194"/>
              <a:gd name="connsiteY3" fmla="*/ 859368 h 2765312"/>
              <a:gd name="connsiteX4" fmla="*/ 7171945 w 13099194"/>
              <a:gd name="connsiteY4" fmla="*/ 268818 h 2765312"/>
              <a:gd name="connsiteX5" fmla="*/ 8676895 w 13099194"/>
              <a:gd name="connsiteY5" fmla="*/ 783168 h 2765312"/>
              <a:gd name="connsiteX6" fmla="*/ 10219945 w 13099194"/>
              <a:gd name="connsiteY6" fmla="*/ 21168 h 2765312"/>
              <a:gd name="connsiteX7" fmla="*/ 12601195 w 13099194"/>
              <a:gd name="connsiteY7" fmla="*/ 1792818 h 2765312"/>
              <a:gd name="connsiteX8" fmla="*/ 12353545 w 13099194"/>
              <a:gd name="connsiteY8" fmla="*/ 2745318 h 2765312"/>
              <a:gd name="connsiteX9" fmla="*/ 4943095 w 13099194"/>
              <a:gd name="connsiteY9" fmla="*/ 2440518 h 2765312"/>
              <a:gd name="connsiteX10" fmla="*/ 523495 w 13099194"/>
              <a:gd name="connsiteY10" fmla="*/ 2440518 h 2765312"/>
              <a:gd name="connsiteX11" fmla="*/ 47245 w 13099194"/>
              <a:gd name="connsiteY11" fmla="*/ 1983318 h 2765312"/>
              <a:gd name="connsiteX12" fmla="*/ 161545 w 13099194"/>
              <a:gd name="connsiteY12" fmla="*/ 821268 h 2765312"/>
              <a:gd name="connsiteX0" fmla="*/ 161545 w 13099194"/>
              <a:gd name="connsiteY0" fmla="*/ 821268 h 2765312"/>
              <a:gd name="connsiteX1" fmla="*/ 256795 w 13099194"/>
              <a:gd name="connsiteY1" fmla="*/ 745068 h 2765312"/>
              <a:gd name="connsiteX2" fmla="*/ 2333245 w 13099194"/>
              <a:gd name="connsiteY2" fmla="*/ 78318 h 2765312"/>
              <a:gd name="connsiteX3" fmla="*/ 5266945 w 13099194"/>
              <a:gd name="connsiteY3" fmla="*/ 859368 h 2765312"/>
              <a:gd name="connsiteX4" fmla="*/ 7171945 w 13099194"/>
              <a:gd name="connsiteY4" fmla="*/ 268818 h 2765312"/>
              <a:gd name="connsiteX5" fmla="*/ 8571388 w 13099194"/>
              <a:gd name="connsiteY5" fmla="*/ 783168 h 2765312"/>
              <a:gd name="connsiteX6" fmla="*/ 10219945 w 13099194"/>
              <a:gd name="connsiteY6" fmla="*/ 21168 h 2765312"/>
              <a:gd name="connsiteX7" fmla="*/ 12601195 w 13099194"/>
              <a:gd name="connsiteY7" fmla="*/ 1792818 h 2765312"/>
              <a:gd name="connsiteX8" fmla="*/ 12353545 w 13099194"/>
              <a:gd name="connsiteY8" fmla="*/ 2745318 h 2765312"/>
              <a:gd name="connsiteX9" fmla="*/ 4943095 w 13099194"/>
              <a:gd name="connsiteY9" fmla="*/ 2440518 h 2765312"/>
              <a:gd name="connsiteX10" fmla="*/ 523495 w 13099194"/>
              <a:gd name="connsiteY10" fmla="*/ 2440518 h 2765312"/>
              <a:gd name="connsiteX11" fmla="*/ 47245 w 13099194"/>
              <a:gd name="connsiteY11" fmla="*/ 1983318 h 2765312"/>
              <a:gd name="connsiteX12" fmla="*/ 161545 w 13099194"/>
              <a:gd name="connsiteY12" fmla="*/ 821268 h 2765312"/>
              <a:gd name="connsiteX0" fmla="*/ 161545 w 13109748"/>
              <a:gd name="connsiteY0" fmla="*/ 821268 h 2765312"/>
              <a:gd name="connsiteX1" fmla="*/ 256795 w 13109748"/>
              <a:gd name="connsiteY1" fmla="*/ 745068 h 2765312"/>
              <a:gd name="connsiteX2" fmla="*/ 2333245 w 13109748"/>
              <a:gd name="connsiteY2" fmla="*/ 78318 h 2765312"/>
              <a:gd name="connsiteX3" fmla="*/ 5266945 w 13109748"/>
              <a:gd name="connsiteY3" fmla="*/ 859368 h 2765312"/>
              <a:gd name="connsiteX4" fmla="*/ 7171945 w 13109748"/>
              <a:gd name="connsiteY4" fmla="*/ 268818 h 2765312"/>
              <a:gd name="connsiteX5" fmla="*/ 8571388 w 13109748"/>
              <a:gd name="connsiteY5" fmla="*/ 783168 h 2765312"/>
              <a:gd name="connsiteX6" fmla="*/ 10026514 w 13109748"/>
              <a:gd name="connsiteY6" fmla="*/ 21168 h 2765312"/>
              <a:gd name="connsiteX7" fmla="*/ 12601195 w 13109748"/>
              <a:gd name="connsiteY7" fmla="*/ 1792818 h 2765312"/>
              <a:gd name="connsiteX8" fmla="*/ 12353545 w 13109748"/>
              <a:gd name="connsiteY8" fmla="*/ 2745318 h 2765312"/>
              <a:gd name="connsiteX9" fmla="*/ 4943095 w 13109748"/>
              <a:gd name="connsiteY9" fmla="*/ 2440518 h 2765312"/>
              <a:gd name="connsiteX10" fmla="*/ 523495 w 13109748"/>
              <a:gd name="connsiteY10" fmla="*/ 2440518 h 2765312"/>
              <a:gd name="connsiteX11" fmla="*/ 47245 w 13109748"/>
              <a:gd name="connsiteY11" fmla="*/ 1983318 h 2765312"/>
              <a:gd name="connsiteX12" fmla="*/ 161545 w 13109748"/>
              <a:gd name="connsiteY12" fmla="*/ 821268 h 2765312"/>
              <a:gd name="connsiteX0" fmla="*/ 161545 w 13104933"/>
              <a:gd name="connsiteY0" fmla="*/ 743424 h 2687468"/>
              <a:gd name="connsiteX1" fmla="*/ 256795 w 13104933"/>
              <a:gd name="connsiteY1" fmla="*/ 667224 h 2687468"/>
              <a:gd name="connsiteX2" fmla="*/ 2333245 w 13104933"/>
              <a:gd name="connsiteY2" fmla="*/ 474 h 2687468"/>
              <a:gd name="connsiteX3" fmla="*/ 5266945 w 13104933"/>
              <a:gd name="connsiteY3" fmla="*/ 781524 h 2687468"/>
              <a:gd name="connsiteX4" fmla="*/ 7171945 w 13104933"/>
              <a:gd name="connsiteY4" fmla="*/ 190974 h 2687468"/>
              <a:gd name="connsiteX5" fmla="*/ 8571388 w 13104933"/>
              <a:gd name="connsiteY5" fmla="*/ 705324 h 2687468"/>
              <a:gd name="connsiteX6" fmla="*/ 10114437 w 13104933"/>
              <a:gd name="connsiteY6" fmla="*/ 66416 h 2687468"/>
              <a:gd name="connsiteX7" fmla="*/ 12601195 w 13104933"/>
              <a:gd name="connsiteY7" fmla="*/ 1714974 h 2687468"/>
              <a:gd name="connsiteX8" fmla="*/ 12353545 w 13104933"/>
              <a:gd name="connsiteY8" fmla="*/ 2667474 h 2687468"/>
              <a:gd name="connsiteX9" fmla="*/ 4943095 w 13104933"/>
              <a:gd name="connsiteY9" fmla="*/ 2362674 h 2687468"/>
              <a:gd name="connsiteX10" fmla="*/ 523495 w 13104933"/>
              <a:gd name="connsiteY10" fmla="*/ 2362674 h 2687468"/>
              <a:gd name="connsiteX11" fmla="*/ 47245 w 13104933"/>
              <a:gd name="connsiteY11" fmla="*/ 1905474 h 2687468"/>
              <a:gd name="connsiteX12" fmla="*/ 161545 w 13104933"/>
              <a:gd name="connsiteY12" fmla="*/ 743424 h 2687468"/>
              <a:gd name="connsiteX0" fmla="*/ 161545 w 13109748"/>
              <a:gd name="connsiteY0" fmla="*/ 743424 h 2687468"/>
              <a:gd name="connsiteX1" fmla="*/ 256795 w 13109748"/>
              <a:gd name="connsiteY1" fmla="*/ 667224 h 2687468"/>
              <a:gd name="connsiteX2" fmla="*/ 2333245 w 13109748"/>
              <a:gd name="connsiteY2" fmla="*/ 474 h 2687468"/>
              <a:gd name="connsiteX3" fmla="*/ 5266945 w 13109748"/>
              <a:gd name="connsiteY3" fmla="*/ 781524 h 2687468"/>
              <a:gd name="connsiteX4" fmla="*/ 7171945 w 13109748"/>
              <a:gd name="connsiteY4" fmla="*/ 190974 h 2687468"/>
              <a:gd name="connsiteX5" fmla="*/ 8571388 w 13109748"/>
              <a:gd name="connsiteY5" fmla="*/ 705324 h 2687468"/>
              <a:gd name="connsiteX6" fmla="*/ 10026514 w 13109748"/>
              <a:gd name="connsiteY6" fmla="*/ 31247 h 2687468"/>
              <a:gd name="connsiteX7" fmla="*/ 12601195 w 13109748"/>
              <a:gd name="connsiteY7" fmla="*/ 1714974 h 2687468"/>
              <a:gd name="connsiteX8" fmla="*/ 12353545 w 13109748"/>
              <a:gd name="connsiteY8" fmla="*/ 2667474 h 2687468"/>
              <a:gd name="connsiteX9" fmla="*/ 4943095 w 13109748"/>
              <a:gd name="connsiteY9" fmla="*/ 2362674 h 2687468"/>
              <a:gd name="connsiteX10" fmla="*/ 523495 w 13109748"/>
              <a:gd name="connsiteY10" fmla="*/ 2362674 h 2687468"/>
              <a:gd name="connsiteX11" fmla="*/ 47245 w 13109748"/>
              <a:gd name="connsiteY11" fmla="*/ 1905474 h 2687468"/>
              <a:gd name="connsiteX12" fmla="*/ 161545 w 13109748"/>
              <a:gd name="connsiteY12" fmla="*/ 743424 h 268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09748" h="2687468">
                <a:moveTo>
                  <a:pt x="161545" y="743424"/>
                </a:moveTo>
                <a:cubicBezTo>
                  <a:pt x="196470" y="537049"/>
                  <a:pt x="-105155" y="791049"/>
                  <a:pt x="256795" y="667224"/>
                </a:cubicBezTo>
                <a:cubicBezTo>
                  <a:pt x="618745" y="543399"/>
                  <a:pt x="1498220" y="-18576"/>
                  <a:pt x="2333245" y="474"/>
                </a:cubicBezTo>
                <a:cubicBezTo>
                  <a:pt x="3168270" y="19524"/>
                  <a:pt x="4460495" y="749774"/>
                  <a:pt x="5266945" y="781524"/>
                </a:cubicBezTo>
                <a:cubicBezTo>
                  <a:pt x="6073395" y="813274"/>
                  <a:pt x="6621205" y="203674"/>
                  <a:pt x="7171945" y="190974"/>
                </a:cubicBezTo>
                <a:cubicBezTo>
                  <a:pt x="7722685" y="178274"/>
                  <a:pt x="8095626" y="731945"/>
                  <a:pt x="8571388" y="705324"/>
                </a:cubicBezTo>
                <a:cubicBezTo>
                  <a:pt x="9047150" y="678703"/>
                  <a:pt x="9354880" y="-137028"/>
                  <a:pt x="10026514" y="31247"/>
                </a:cubicBezTo>
                <a:cubicBezTo>
                  <a:pt x="10698148" y="199522"/>
                  <a:pt x="12213357" y="1275603"/>
                  <a:pt x="12601195" y="1714974"/>
                </a:cubicBezTo>
                <a:cubicBezTo>
                  <a:pt x="12989033" y="2154345"/>
                  <a:pt x="13629895" y="2559524"/>
                  <a:pt x="12353545" y="2667474"/>
                </a:cubicBezTo>
                <a:cubicBezTo>
                  <a:pt x="11077195" y="2775424"/>
                  <a:pt x="6914770" y="2413474"/>
                  <a:pt x="4943095" y="2362674"/>
                </a:cubicBezTo>
                <a:cubicBezTo>
                  <a:pt x="2971420" y="2311874"/>
                  <a:pt x="1339470" y="2438874"/>
                  <a:pt x="523495" y="2362674"/>
                </a:cubicBezTo>
                <a:cubicBezTo>
                  <a:pt x="-292480" y="2286474"/>
                  <a:pt x="104395" y="2178524"/>
                  <a:pt x="47245" y="1905474"/>
                </a:cubicBezTo>
                <a:cubicBezTo>
                  <a:pt x="-9905" y="1632424"/>
                  <a:pt x="126620" y="949799"/>
                  <a:pt x="161545" y="74342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0" dist="889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手机屏幕的截图&#10;&#10;描述已自动生成">
            <a:extLst>
              <a:ext uri="{FF2B5EF4-FFF2-40B4-BE49-F238E27FC236}">
                <a16:creationId xmlns:a16="http://schemas.microsoft.com/office/drawing/2014/main" id="{93E0992E-4994-42FA-B336-2E7761329C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008" y="5590510"/>
            <a:ext cx="4389737" cy="1152338"/>
          </a:xfrm>
          <a:custGeom>
            <a:avLst/>
            <a:gdLst>
              <a:gd name="connsiteX0" fmla="*/ 0 w 4628179"/>
              <a:gd name="connsiteY0" fmla="*/ 0 h 1214931"/>
              <a:gd name="connsiteX1" fmla="*/ 4628179 w 4628179"/>
              <a:gd name="connsiteY1" fmla="*/ 0 h 1214931"/>
              <a:gd name="connsiteX2" fmla="*/ 4628179 w 4628179"/>
              <a:gd name="connsiteY2" fmla="*/ 562435 h 1214931"/>
              <a:gd name="connsiteX3" fmla="*/ 4625152 w 4628179"/>
              <a:gd name="connsiteY3" fmla="*/ 560567 h 1214931"/>
              <a:gd name="connsiteX4" fmla="*/ 3880124 w 4628179"/>
              <a:gd name="connsiteY4" fmla="*/ 427862 h 1214931"/>
              <a:gd name="connsiteX5" fmla="*/ 2981651 w 4628179"/>
              <a:gd name="connsiteY5" fmla="*/ 728855 h 1214931"/>
              <a:gd name="connsiteX6" fmla="*/ 3880124 w 4628179"/>
              <a:gd name="connsiteY6" fmla="*/ 1029848 h 1214931"/>
              <a:gd name="connsiteX7" fmla="*/ 4625152 w 4628179"/>
              <a:gd name="connsiteY7" fmla="*/ 897143 h 1214931"/>
              <a:gd name="connsiteX8" fmla="*/ 4628179 w 4628179"/>
              <a:gd name="connsiteY8" fmla="*/ 895275 h 1214931"/>
              <a:gd name="connsiteX9" fmla="*/ 4628179 w 4628179"/>
              <a:gd name="connsiteY9" fmla="*/ 1214931 h 1214931"/>
              <a:gd name="connsiteX10" fmla="*/ 0 w 4628179"/>
              <a:gd name="connsiteY10" fmla="*/ 1214931 h 121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8179" h="1214931">
                <a:moveTo>
                  <a:pt x="0" y="0"/>
                </a:moveTo>
                <a:lnTo>
                  <a:pt x="4628179" y="0"/>
                </a:lnTo>
                <a:lnTo>
                  <a:pt x="4628179" y="562435"/>
                </a:lnTo>
                <a:lnTo>
                  <a:pt x="4625152" y="560567"/>
                </a:lnTo>
                <a:cubicBezTo>
                  <a:pt x="4463690" y="480502"/>
                  <a:pt x="4190257" y="427862"/>
                  <a:pt x="3880124" y="427862"/>
                </a:cubicBezTo>
                <a:cubicBezTo>
                  <a:pt x="3383911" y="427862"/>
                  <a:pt x="2981651" y="562621"/>
                  <a:pt x="2981651" y="728855"/>
                </a:cubicBezTo>
                <a:cubicBezTo>
                  <a:pt x="2981651" y="895089"/>
                  <a:pt x="3383911" y="1029848"/>
                  <a:pt x="3880124" y="1029848"/>
                </a:cubicBezTo>
                <a:cubicBezTo>
                  <a:pt x="4190257" y="1029848"/>
                  <a:pt x="4463690" y="977208"/>
                  <a:pt x="4625152" y="897143"/>
                </a:cubicBezTo>
                <a:lnTo>
                  <a:pt x="4628179" y="895275"/>
                </a:lnTo>
                <a:lnTo>
                  <a:pt x="4628179" y="1214931"/>
                </a:lnTo>
                <a:lnTo>
                  <a:pt x="0" y="1214931"/>
                </a:lnTo>
                <a:close/>
              </a:path>
            </a:pathLst>
          </a:custGeom>
        </p:spPr>
      </p:pic>
      <p:pic>
        <p:nvPicPr>
          <p:cNvPr id="33" name="图片 32" descr="手机屏幕的截图&#10;&#10;描述已自动生成">
            <a:extLst>
              <a:ext uri="{FF2B5EF4-FFF2-40B4-BE49-F238E27FC236}">
                <a16:creationId xmlns:a16="http://schemas.microsoft.com/office/drawing/2014/main" id="{75808610-B787-4A58-8913-01F533F38B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1"/>
          <a:stretch>
            <a:fillRect/>
          </a:stretch>
        </p:blipFill>
        <p:spPr>
          <a:xfrm flipH="1">
            <a:off x="8111133" y="5483527"/>
            <a:ext cx="1192451" cy="887300"/>
          </a:xfrm>
          <a:custGeom>
            <a:avLst/>
            <a:gdLst>
              <a:gd name="connsiteX0" fmla="*/ 0 w 1632758"/>
              <a:gd name="connsiteY0" fmla="*/ 0 h 1214931"/>
              <a:gd name="connsiteX1" fmla="*/ 1632758 w 1632758"/>
              <a:gd name="connsiteY1" fmla="*/ 0 h 1214931"/>
              <a:gd name="connsiteX2" fmla="*/ 1632758 w 1632758"/>
              <a:gd name="connsiteY2" fmla="*/ 1214931 h 1214931"/>
              <a:gd name="connsiteX3" fmla="*/ 0 w 1632758"/>
              <a:gd name="connsiteY3" fmla="*/ 1214931 h 121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758" h="1214931">
                <a:moveTo>
                  <a:pt x="0" y="0"/>
                </a:moveTo>
                <a:lnTo>
                  <a:pt x="1632758" y="0"/>
                </a:lnTo>
                <a:lnTo>
                  <a:pt x="1632758" y="1214931"/>
                </a:lnTo>
                <a:lnTo>
                  <a:pt x="0" y="1214931"/>
                </a:lnTo>
                <a:close/>
              </a:path>
            </a:pathLst>
          </a:custGeom>
        </p:spPr>
      </p:pic>
      <p:pic>
        <p:nvPicPr>
          <p:cNvPr id="34" name="图片 33" descr="手机屏幕的截图&#10;&#10;描述已自动生成">
            <a:extLst>
              <a:ext uri="{FF2B5EF4-FFF2-40B4-BE49-F238E27FC236}">
                <a16:creationId xmlns:a16="http://schemas.microsoft.com/office/drawing/2014/main" id="{CFC7F017-CF09-491A-85B6-A1C7B0BE01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1"/>
          <a:stretch>
            <a:fillRect/>
          </a:stretch>
        </p:blipFill>
        <p:spPr>
          <a:xfrm>
            <a:off x="10804745" y="5004740"/>
            <a:ext cx="1646980" cy="1225514"/>
          </a:xfrm>
          <a:custGeom>
            <a:avLst/>
            <a:gdLst>
              <a:gd name="connsiteX0" fmla="*/ 0 w 1632758"/>
              <a:gd name="connsiteY0" fmla="*/ 0 h 1214931"/>
              <a:gd name="connsiteX1" fmla="*/ 1632758 w 1632758"/>
              <a:gd name="connsiteY1" fmla="*/ 0 h 1214931"/>
              <a:gd name="connsiteX2" fmla="*/ 1632758 w 1632758"/>
              <a:gd name="connsiteY2" fmla="*/ 1214931 h 1214931"/>
              <a:gd name="connsiteX3" fmla="*/ 0 w 1632758"/>
              <a:gd name="connsiteY3" fmla="*/ 1214931 h 121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758" h="1214931">
                <a:moveTo>
                  <a:pt x="0" y="0"/>
                </a:moveTo>
                <a:lnTo>
                  <a:pt x="1632758" y="0"/>
                </a:lnTo>
                <a:lnTo>
                  <a:pt x="1632758" y="1214931"/>
                </a:lnTo>
                <a:lnTo>
                  <a:pt x="0" y="1214931"/>
                </a:lnTo>
                <a:close/>
              </a:path>
            </a:pathLst>
          </a:custGeom>
        </p:spPr>
      </p:pic>
      <p:pic>
        <p:nvPicPr>
          <p:cNvPr id="35" name="图片 34" descr="手机屏幕的截图&#10;&#10;描述已自动生成">
            <a:extLst>
              <a:ext uri="{FF2B5EF4-FFF2-40B4-BE49-F238E27FC236}">
                <a16:creationId xmlns:a16="http://schemas.microsoft.com/office/drawing/2014/main" id="{38B3D7C4-CBBC-4D96-B6F4-0D23386A4C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1"/>
          <a:stretch>
            <a:fillRect/>
          </a:stretch>
        </p:blipFill>
        <p:spPr>
          <a:xfrm>
            <a:off x="4870769" y="5269767"/>
            <a:ext cx="1583646" cy="1178387"/>
          </a:xfrm>
          <a:custGeom>
            <a:avLst/>
            <a:gdLst>
              <a:gd name="connsiteX0" fmla="*/ 0 w 1632758"/>
              <a:gd name="connsiteY0" fmla="*/ 0 h 1214931"/>
              <a:gd name="connsiteX1" fmla="*/ 1632758 w 1632758"/>
              <a:gd name="connsiteY1" fmla="*/ 0 h 1214931"/>
              <a:gd name="connsiteX2" fmla="*/ 1632758 w 1632758"/>
              <a:gd name="connsiteY2" fmla="*/ 1214931 h 1214931"/>
              <a:gd name="connsiteX3" fmla="*/ 0 w 1632758"/>
              <a:gd name="connsiteY3" fmla="*/ 1214931 h 121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758" h="1214931">
                <a:moveTo>
                  <a:pt x="0" y="0"/>
                </a:moveTo>
                <a:lnTo>
                  <a:pt x="1632758" y="0"/>
                </a:lnTo>
                <a:lnTo>
                  <a:pt x="1632758" y="1214931"/>
                </a:lnTo>
                <a:lnTo>
                  <a:pt x="0" y="12149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100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16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08333E-6 -3.7037E-7 L 0.04141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0833E-6 3.7037E-7 L -0.02083 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5E-6 4.44444E-6 L 0.00899 -0.015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78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01498 -0.013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69F6BA-2FF6-4257-857E-DE0B63F92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5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35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7EAC6-A34D-4B18-A054-8D2C95F6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027CD5-1115-4B60-9F96-E52BC962A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7B9C29-AAAC-4F20-B8FA-A0BF598D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191-198A-4E47-AC94-1F526E82E70D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91368-CD67-488C-A5B0-DAAE779E9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21BD4-5034-4545-9AC3-7B8E2B05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4384-A9E0-4E3C-BEBC-019E6D461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95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6E9CC-AE31-4302-A068-D34949D9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257F1-0F94-4604-A263-98A15B913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B1E2AE-EA0F-4D59-861B-67BA2BF6B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03E6DF-62EE-4715-9D30-7ECEBD12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191-198A-4E47-AC94-1F526E82E70D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09E9BB-E6D6-4E96-B238-B79C9F50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B0A84F-8CB2-4FDD-9D1F-CE04C4DF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4384-A9E0-4E3C-BEBC-019E6D461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5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7AC66-FDB2-4A01-ACFB-988509D7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4A9868-3F3E-4278-9A38-7B92C7932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2D1C0E-A30D-41CD-9ACB-DAB227121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06708E-B452-4E05-8E53-BD4F20E46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4A6482-14A8-43F4-85CD-CB8852C8E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15B466-107B-4C69-867A-F23FF2AAE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191-198A-4E47-AC94-1F526E82E70D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411E9A-92A5-4BBC-9880-64D3A708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6C5BB6-29D4-4D9F-85E9-5519236A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4384-A9E0-4E3C-BEBC-019E6D461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0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B5DC4-4510-4CD0-9F6B-35B2B9531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7A552F-146B-4316-9A36-540A8AB4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191-198A-4E47-AC94-1F526E82E70D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E73940-A334-481D-BD58-6F4DCD99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49819C-DB12-4D95-BB9B-074F1204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4384-A9E0-4E3C-BEBC-019E6D461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50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FA5994-F690-46AC-8AE3-BEFBFC19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191-198A-4E47-AC94-1F526E82E70D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F2313F-FEBD-40F2-BD02-37B0DE03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A7DC65-0B21-4A7E-97FF-A4E5E336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4384-A9E0-4E3C-BEBC-019E6D461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42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8E8AF-ABCC-4819-ABEB-AF5E93A8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E8F30-3787-4D89-86EE-D8643EFFF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A30087-DFB1-40B7-BE19-68A121ADD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30F305-3655-4CE8-873B-826A2B33E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191-198A-4E47-AC94-1F526E82E70D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E6D496-9384-48A6-8541-465C61B6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20C6EF-D151-40C0-A247-93E4197E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4384-A9E0-4E3C-BEBC-019E6D461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8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9F214FF-1C77-447C-9442-597A00482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400"/>
                    </a14:imgEffect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894" y="5913120"/>
            <a:ext cx="1528486" cy="7772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08A10C-93F4-4B2F-A8FB-A1E8C252D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65" b="-1"/>
          <a:stretch/>
        </p:blipFill>
        <p:spPr>
          <a:xfrm>
            <a:off x="-438234" y="-533400"/>
            <a:ext cx="14260914" cy="75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5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2987 0.00023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DCC3A1-E113-4916-83FB-C8721EB8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12AAF7-C205-4D0B-8983-B3D2426FA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41C01-21FE-40E7-B48F-66E3B04F0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D191-198A-4E47-AC94-1F526E82E70D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808BBC-6E16-4880-9C8F-8D5B55AF9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BA00FF-F5E1-45B4-A7F8-C4AD23D83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04384-A9E0-4E3C-BEBC-019E6D461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88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jpeg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开头">
            <a:hlinkClick r:id="" action="ppaction://media"/>
            <a:extLst>
              <a:ext uri="{FF2B5EF4-FFF2-40B4-BE49-F238E27FC236}">
                <a16:creationId xmlns:a16="http://schemas.microsoft.com/office/drawing/2014/main" id="{0134135C-06F3-4C8D-AABB-EC763A32EC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236" y="-1160544"/>
            <a:ext cx="11599957" cy="8699968"/>
          </a:xfrm>
          <a:prstGeom prst="rect">
            <a:avLst/>
          </a:prstGeom>
        </p:spPr>
      </p:pic>
      <p:grpSp>
        <p:nvGrpSpPr>
          <p:cNvPr id="5" name="圈儿">
            <a:extLst>
              <a:ext uri="{FF2B5EF4-FFF2-40B4-BE49-F238E27FC236}">
                <a16:creationId xmlns:a16="http://schemas.microsoft.com/office/drawing/2014/main" id="{47CB5167-18B3-47D7-AB10-F8C8082A2FAB}"/>
              </a:ext>
            </a:extLst>
          </p:cNvPr>
          <p:cNvGrpSpPr/>
          <p:nvPr/>
        </p:nvGrpSpPr>
        <p:grpSpPr>
          <a:xfrm>
            <a:off x="-5346077" y="-3728045"/>
            <a:ext cx="23016656" cy="14286742"/>
            <a:chOff x="-5346077" y="-3728045"/>
            <a:chExt cx="23016656" cy="142867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128A5EB-B18B-41BF-9952-1207BDA1E90B}"/>
                </a:ext>
              </a:extLst>
            </p:cNvPr>
            <p:cNvSpPr/>
            <p:nvPr/>
          </p:nvSpPr>
          <p:spPr>
            <a:xfrm>
              <a:off x="-5228846" y="1667099"/>
              <a:ext cx="6096356" cy="8891598"/>
            </a:xfrm>
            <a:prstGeom prst="ellipse">
              <a:avLst/>
            </a:prstGeom>
            <a:solidFill>
              <a:srgbClr val="A62A3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B9D9C07-6304-4CA0-98B6-847ABEC5A3D6}"/>
                </a:ext>
              </a:extLst>
            </p:cNvPr>
            <p:cNvSpPr/>
            <p:nvPr/>
          </p:nvSpPr>
          <p:spPr>
            <a:xfrm>
              <a:off x="-5346077" y="-3728045"/>
              <a:ext cx="7026384" cy="7921957"/>
            </a:xfrm>
            <a:prstGeom prst="ellipse">
              <a:avLst/>
            </a:prstGeom>
            <a:solidFill>
              <a:srgbClr val="BE273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5F03F84-E095-4BE2-8AE2-0DD9FE9E60BF}"/>
                </a:ext>
              </a:extLst>
            </p:cNvPr>
            <p:cNvSpPr/>
            <p:nvPr/>
          </p:nvSpPr>
          <p:spPr>
            <a:xfrm>
              <a:off x="10995886" y="1667099"/>
              <a:ext cx="6096356" cy="8891598"/>
            </a:xfrm>
            <a:prstGeom prst="ellipse">
              <a:avLst/>
            </a:prstGeom>
            <a:solidFill>
              <a:srgbClr val="A62A3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29301DE-D6B8-4828-8ADD-58EB2A3CDEBB}"/>
                </a:ext>
              </a:extLst>
            </p:cNvPr>
            <p:cNvSpPr/>
            <p:nvPr/>
          </p:nvSpPr>
          <p:spPr>
            <a:xfrm>
              <a:off x="10644195" y="-3728045"/>
              <a:ext cx="7026384" cy="7921957"/>
            </a:xfrm>
            <a:prstGeom prst="ellipse">
              <a:avLst/>
            </a:prstGeom>
            <a:solidFill>
              <a:srgbClr val="BE273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灯">
            <a:extLst>
              <a:ext uri="{FF2B5EF4-FFF2-40B4-BE49-F238E27FC236}">
                <a16:creationId xmlns:a16="http://schemas.microsoft.com/office/drawing/2014/main" id="{EDA7D7C3-1F84-42DB-AB3B-B69F3F27409D}"/>
              </a:ext>
            </a:extLst>
          </p:cNvPr>
          <p:cNvGrpSpPr/>
          <p:nvPr/>
        </p:nvGrpSpPr>
        <p:grpSpPr>
          <a:xfrm>
            <a:off x="965415" y="86771"/>
            <a:ext cx="10474259" cy="551291"/>
            <a:chOff x="965415" y="438461"/>
            <a:chExt cx="10474259" cy="55129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3EB956-C613-461A-96E4-0ED4332836FA}"/>
                </a:ext>
              </a:extLst>
            </p:cNvPr>
            <p:cNvSpPr/>
            <p:nvPr/>
          </p:nvSpPr>
          <p:spPr>
            <a:xfrm rot="2503223">
              <a:off x="10796965" y="643895"/>
              <a:ext cx="571333" cy="226865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091C2CE-BA20-443F-8BC3-B13235CE8E3E}"/>
                </a:ext>
              </a:extLst>
            </p:cNvPr>
            <p:cNvSpPr/>
            <p:nvPr/>
          </p:nvSpPr>
          <p:spPr>
            <a:xfrm rot="2503223">
              <a:off x="10702262" y="834673"/>
              <a:ext cx="571333" cy="57742"/>
            </a:xfrm>
            <a:prstGeom prst="rect">
              <a:avLst/>
            </a:prstGeom>
            <a:solidFill>
              <a:srgbClr val="7F8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流程图: 接点 60">
              <a:extLst>
                <a:ext uri="{FF2B5EF4-FFF2-40B4-BE49-F238E27FC236}">
                  <a16:creationId xmlns:a16="http://schemas.microsoft.com/office/drawing/2014/main" id="{24C3D458-F231-44B2-955B-111027594F82}"/>
                </a:ext>
              </a:extLst>
            </p:cNvPr>
            <p:cNvSpPr/>
            <p:nvPr/>
          </p:nvSpPr>
          <p:spPr>
            <a:xfrm rot="2503223">
              <a:off x="10868341" y="456591"/>
              <a:ext cx="571333" cy="441368"/>
            </a:xfrm>
            <a:prstGeom prst="flowChartConnector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1910758-176C-4BF8-9DE9-1937F02D8BE6}"/>
                </a:ext>
              </a:extLst>
            </p:cNvPr>
            <p:cNvSpPr/>
            <p:nvPr/>
          </p:nvSpPr>
          <p:spPr>
            <a:xfrm rot="2503223">
              <a:off x="8069740" y="685267"/>
              <a:ext cx="571333" cy="226865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41B153C-D931-4223-99BD-49233A01C1A2}"/>
                </a:ext>
              </a:extLst>
            </p:cNvPr>
            <p:cNvSpPr/>
            <p:nvPr/>
          </p:nvSpPr>
          <p:spPr>
            <a:xfrm rot="2503223">
              <a:off x="7975037" y="876045"/>
              <a:ext cx="571333" cy="57742"/>
            </a:xfrm>
            <a:prstGeom prst="rect">
              <a:avLst/>
            </a:prstGeom>
            <a:solidFill>
              <a:srgbClr val="7F8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流程图: 接点 56">
              <a:extLst>
                <a:ext uri="{FF2B5EF4-FFF2-40B4-BE49-F238E27FC236}">
                  <a16:creationId xmlns:a16="http://schemas.microsoft.com/office/drawing/2014/main" id="{6E1FFC03-D620-4BE8-A5E1-83576C00C062}"/>
                </a:ext>
              </a:extLst>
            </p:cNvPr>
            <p:cNvSpPr/>
            <p:nvPr/>
          </p:nvSpPr>
          <p:spPr>
            <a:xfrm rot="2503223">
              <a:off x="8141116" y="497963"/>
              <a:ext cx="571333" cy="441368"/>
            </a:xfrm>
            <a:prstGeom prst="flowChartConnector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EC8C2FE-7C60-4B3D-A290-E1A1FF077247}"/>
                </a:ext>
              </a:extLst>
            </p:cNvPr>
            <p:cNvSpPr/>
            <p:nvPr/>
          </p:nvSpPr>
          <p:spPr>
            <a:xfrm>
              <a:off x="5518509" y="705144"/>
              <a:ext cx="571333" cy="226865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5A2D0E7-D39D-429D-9F49-13963F960C47}"/>
                </a:ext>
              </a:extLst>
            </p:cNvPr>
            <p:cNvSpPr/>
            <p:nvPr/>
          </p:nvSpPr>
          <p:spPr>
            <a:xfrm>
              <a:off x="5518509" y="932010"/>
              <a:ext cx="571333" cy="57742"/>
            </a:xfrm>
            <a:prstGeom prst="rect">
              <a:avLst/>
            </a:prstGeom>
            <a:solidFill>
              <a:srgbClr val="7F8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接点 52">
              <a:extLst>
                <a:ext uri="{FF2B5EF4-FFF2-40B4-BE49-F238E27FC236}">
                  <a16:creationId xmlns:a16="http://schemas.microsoft.com/office/drawing/2014/main" id="{8FD86209-1604-40AC-842A-93A774B66DCC}"/>
                </a:ext>
              </a:extLst>
            </p:cNvPr>
            <p:cNvSpPr/>
            <p:nvPr/>
          </p:nvSpPr>
          <p:spPr>
            <a:xfrm>
              <a:off x="5518509" y="490641"/>
              <a:ext cx="571333" cy="441368"/>
            </a:xfrm>
            <a:prstGeom prst="flowChartConnector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037F80C-01BA-4E39-8E5C-0231E149458E}"/>
                </a:ext>
              </a:extLst>
            </p:cNvPr>
            <p:cNvSpPr/>
            <p:nvPr/>
          </p:nvSpPr>
          <p:spPr>
            <a:xfrm rot="19145341">
              <a:off x="3071015" y="643922"/>
              <a:ext cx="571333" cy="226865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E040CE7-3774-42CA-B1D2-BC3F5649D6D0}"/>
                </a:ext>
              </a:extLst>
            </p:cNvPr>
            <p:cNvSpPr/>
            <p:nvPr/>
          </p:nvSpPr>
          <p:spPr>
            <a:xfrm rot="19145341">
              <a:off x="3164208" y="836027"/>
              <a:ext cx="571333" cy="57742"/>
            </a:xfrm>
            <a:prstGeom prst="rect">
              <a:avLst/>
            </a:prstGeom>
            <a:solidFill>
              <a:srgbClr val="7F8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接点 48">
              <a:extLst>
                <a:ext uri="{FF2B5EF4-FFF2-40B4-BE49-F238E27FC236}">
                  <a16:creationId xmlns:a16="http://schemas.microsoft.com/office/drawing/2014/main" id="{A081A1C9-DBB6-4168-84A3-067C3046DFE4}"/>
                </a:ext>
              </a:extLst>
            </p:cNvPr>
            <p:cNvSpPr/>
            <p:nvPr/>
          </p:nvSpPr>
          <p:spPr>
            <a:xfrm rot="19145341">
              <a:off x="3000777" y="455618"/>
              <a:ext cx="571333" cy="441368"/>
            </a:xfrm>
            <a:prstGeom prst="flowChartConnector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9B5A14F-F052-4CD4-A17D-E850E8B9DA5C}"/>
                </a:ext>
              </a:extLst>
            </p:cNvPr>
            <p:cNvSpPr/>
            <p:nvPr/>
          </p:nvSpPr>
          <p:spPr>
            <a:xfrm rot="19145341">
              <a:off x="1035653" y="626765"/>
              <a:ext cx="571333" cy="226865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0A2F60C-3132-499D-998F-02B7680469B6}"/>
                </a:ext>
              </a:extLst>
            </p:cNvPr>
            <p:cNvSpPr/>
            <p:nvPr/>
          </p:nvSpPr>
          <p:spPr>
            <a:xfrm rot="19145341">
              <a:off x="1128846" y="818870"/>
              <a:ext cx="571333" cy="57742"/>
            </a:xfrm>
            <a:prstGeom prst="rect">
              <a:avLst/>
            </a:prstGeom>
            <a:solidFill>
              <a:srgbClr val="7F8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流程图: 接点 43">
              <a:extLst>
                <a:ext uri="{FF2B5EF4-FFF2-40B4-BE49-F238E27FC236}">
                  <a16:creationId xmlns:a16="http://schemas.microsoft.com/office/drawing/2014/main" id="{490FCEEE-9228-479E-BC55-7562A478D46B}"/>
                </a:ext>
              </a:extLst>
            </p:cNvPr>
            <p:cNvSpPr/>
            <p:nvPr/>
          </p:nvSpPr>
          <p:spPr>
            <a:xfrm rot="19145341">
              <a:off x="965415" y="438461"/>
              <a:ext cx="571333" cy="441368"/>
            </a:xfrm>
            <a:prstGeom prst="flowChartConnector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花">
            <a:extLst>
              <a:ext uri="{FF2B5EF4-FFF2-40B4-BE49-F238E27FC236}">
                <a16:creationId xmlns:a16="http://schemas.microsoft.com/office/drawing/2014/main" id="{612A87F5-89A9-4B9B-A918-22944CE7ECA7}"/>
              </a:ext>
            </a:extLst>
          </p:cNvPr>
          <p:cNvGrpSpPr/>
          <p:nvPr/>
        </p:nvGrpSpPr>
        <p:grpSpPr>
          <a:xfrm>
            <a:off x="0" y="26569"/>
            <a:ext cx="12192002" cy="487685"/>
            <a:chOff x="0" y="284475"/>
            <a:chExt cx="12192002" cy="48768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D3159B2-7D70-4FCB-B908-6CD58677EB72}"/>
                </a:ext>
              </a:extLst>
            </p:cNvPr>
            <p:cNvSpPr/>
            <p:nvPr/>
          </p:nvSpPr>
          <p:spPr>
            <a:xfrm>
              <a:off x="0" y="284480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接点 17">
              <a:extLst>
                <a:ext uri="{FF2B5EF4-FFF2-40B4-BE49-F238E27FC236}">
                  <a16:creationId xmlns:a16="http://schemas.microsoft.com/office/drawing/2014/main" id="{C17B55CD-A142-4D4D-AA58-F22D22DDDCAD}"/>
                </a:ext>
              </a:extLst>
            </p:cNvPr>
            <p:cNvSpPr/>
            <p:nvPr/>
          </p:nvSpPr>
          <p:spPr>
            <a:xfrm>
              <a:off x="508000" y="284480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接点 18">
              <a:extLst>
                <a:ext uri="{FF2B5EF4-FFF2-40B4-BE49-F238E27FC236}">
                  <a16:creationId xmlns:a16="http://schemas.microsoft.com/office/drawing/2014/main" id="{9CEEB701-F8BB-4C00-A810-7F443CE4241E}"/>
                </a:ext>
              </a:extLst>
            </p:cNvPr>
            <p:cNvSpPr/>
            <p:nvPr/>
          </p:nvSpPr>
          <p:spPr>
            <a:xfrm>
              <a:off x="1015999" y="284480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接点 19">
              <a:extLst>
                <a:ext uri="{FF2B5EF4-FFF2-40B4-BE49-F238E27FC236}">
                  <a16:creationId xmlns:a16="http://schemas.microsoft.com/office/drawing/2014/main" id="{2BF5AFDD-E911-48A1-986F-89B7BCFE99BF}"/>
                </a:ext>
              </a:extLst>
            </p:cNvPr>
            <p:cNvSpPr/>
            <p:nvPr/>
          </p:nvSpPr>
          <p:spPr>
            <a:xfrm>
              <a:off x="1523998" y="284480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接点 20">
              <a:extLst>
                <a:ext uri="{FF2B5EF4-FFF2-40B4-BE49-F238E27FC236}">
                  <a16:creationId xmlns:a16="http://schemas.microsoft.com/office/drawing/2014/main" id="{63C09ADD-B638-4DFA-9A27-DEB2F1F306B9}"/>
                </a:ext>
              </a:extLst>
            </p:cNvPr>
            <p:cNvSpPr/>
            <p:nvPr/>
          </p:nvSpPr>
          <p:spPr>
            <a:xfrm>
              <a:off x="2031998" y="284480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接点 21">
              <a:extLst>
                <a:ext uri="{FF2B5EF4-FFF2-40B4-BE49-F238E27FC236}">
                  <a16:creationId xmlns:a16="http://schemas.microsoft.com/office/drawing/2014/main" id="{0D9FF29D-127F-4488-9E8D-A4A4C6742391}"/>
                </a:ext>
              </a:extLst>
            </p:cNvPr>
            <p:cNvSpPr/>
            <p:nvPr/>
          </p:nvSpPr>
          <p:spPr>
            <a:xfrm>
              <a:off x="2539997" y="284479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接点 22">
              <a:extLst>
                <a:ext uri="{FF2B5EF4-FFF2-40B4-BE49-F238E27FC236}">
                  <a16:creationId xmlns:a16="http://schemas.microsoft.com/office/drawing/2014/main" id="{39D8A6F3-D976-49A2-BEF8-8786085DEF6A}"/>
                </a:ext>
              </a:extLst>
            </p:cNvPr>
            <p:cNvSpPr/>
            <p:nvPr/>
          </p:nvSpPr>
          <p:spPr>
            <a:xfrm>
              <a:off x="3047995" y="284478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A3045E29-C821-4187-8C74-2140A2B2E2A2}"/>
                </a:ext>
              </a:extLst>
            </p:cNvPr>
            <p:cNvSpPr/>
            <p:nvPr/>
          </p:nvSpPr>
          <p:spPr>
            <a:xfrm>
              <a:off x="3555995" y="284478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E172AD1B-FB29-45E5-BF1E-BD1601DB7435}"/>
                </a:ext>
              </a:extLst>
            </p:cNvPr>
            <p:cNvSpPr/>
            <p:nvPr/>
          </p:nvSpPr>
          <p:spPr>
            <a:xfrm>
              <a:off x="4063994" y="284478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接点 25">
              <a:extLst>
                <a:ext uri="{FF2B5EF4-FFF2-40B4-BE49-F238E27FC236}">
                  <a16:creationId xmlns:a16="http://schemas.microsoft.com/office/drawing/2014/main" id="{F2DE1F36-A68F-4C61-B10A-94DD6AD541CA}"/>
                </a:ext>
              </a:extLst>
            </p:cNvPr>
            <p:cNvSpPr/>
            <p:nvPr/>
          </p:nvSpPr>
          <p:spPr>
            <a:xfrm>
              <a:off x="4571993" y="284478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AE7D9903-A6AE-4F98-976A-534BB9D2DB1A}"/>
                </a:ext>
              </a:extLst>
            </p:cNvPr>
            <p:cNvSpPr/>
            <p:nvPr/>
          </p:nvSpPr>
          <p:spPr>
            <a:xfrm>
              <a:off x="5079993" y="284478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接点 27">
              <a:extLst>
                <a:ext uri="{FF2B5EF4-FFF2-40B4-BE49-F238E27FC236}">
                  <a16:creationId xmlns:a16="http://schemas.microsoft.com/office/drawing/2014/main" id="{DFDD28CC-C59E-46EE-8DC4-5B09E895217D}"/>
                </a:ext>
              </a:extLst>
            </p:cNvPr>
            <p:cNvSpPr/>
            <p:nvPr/>
          </p:nvSpPr>
          <p:spPr>
            <a:xfrm>
              <a:off x="5587992" y="284477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接点 28">
              <a:extLst>
                <a:ext uri="{FF2B5EF4-FFF2-40B4-BE49-F238E27FC236}">
                  <a16:creationId xmlns:a16="http://schemas.microsoft.com/office/drawing/2014/main" id="{9EF3A936-22F9-41A7-9DDB-6800D244D95D}"/>
                </a:ext>
              </a:extLst>
            </p:cNvPr>
            <p:cNvSpPr/>
            <p:nvPr/>
          </p:nvSpPr>
          <p:spPr>
            <a:xfrm>
              <a:off x="6095989" y="284477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接点 29">
              <a:extLst>
                <a:ext uri="{FF2B5EF4-FFF2-40B4-BE49-F238E27FC236}">
                  <a16:creationId xmlns:a16="http://schemas.microsoft.com/office/drawing/2014/main" id="{5A3EADEA-640F-4D7A-AE8B-38AC8384289B}"/>
                </a:ext>
              </a:extLst>
            </p:cNvPr>
            <p:cNvSpPr/>
            <p:nvPr/>
          </p:nvSpPr>
          <p:spPr>
            <a:xfrm>
              <a:off x="6603989" y="284477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流程图: 接点 30">
              <a:extLst>
                <a:ext uri="{FF2B5EF4-FFF2-40B4-BE49-F238E27FC236}">
                  <a16:creationId xmlns:a16="http://schemas.microsoft.com/office/drawing/2014/main" id="{46F81C46-A4D5-4B0B-8AC1-3F52B6DBD31F}"/>
                </a:ext>
              </a:extLst>
            </p:cNvPr>
            <p:cNvSpPr/>
            <p:nvPr/>
          </p:nvSpPr>
          <p:spPr>
            <a:xfrm>
              <a:off x="7111988" y="284477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流程图: 接点 31">
              <a:extLst>
                <a:ext uri="{FF2B5EF4-FFF2-40B4-BE49-F238E27FC236}">
                  <a16:creationId xmlns:a16="http://schemas.microsoft.com/office/drawing/2014/main" id="{7D2B413C-472D-4DE6-932E-A20E04E3C703}"/>
                </a:ext>
              </a:extLst>
            </p:cNvPr>
            <p:cNvSpPr/>
            <p:nvPr/>
          </p:nvSpPr>
          <p:spPr>
            <a:xfrm>
              <a:off x="7619987" y="284477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流程图: 接点 32">
              <a:extLst>
                <a:ext uri="{FF2B5EF4-FFF2-40B4-BE49-F238E27FC236}">
                  <a16:creationId xmlns:a16="http://schemas.microsoft.com/office/drawing/2014/main" id="{ACAEA87D-34D2-478E-8D84-C79BC2FA389F}"/>
                </a:ext>
              </a:extLst>
            </p:cNvPr>
            <p:cNvSpPr/>
            <p:nvPr/>
          </p:nvSpPr>
          <p:spPr>
            <a:xfrm>
              <a:off x="8127987" y="284477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流程图: 接点 33">
              <a:extLst>
                <a:ext uri="{FF2B5EF4-FFF2-40B4-BE49-F238E27FC236}">
                  <a16:creationId xmlns:a16="http://schemas.microsoft.com/office/drawing/2014/main" id="{7E330A6E-A499-453C-8BF9-26A2A863C9AC}"/>
                </a:ext>
              </a:extLst>
            </p:cNvPr>
            <p:cNvSpPr/>
            <p:nvPr/>
          </p:nvSpPr>
          <p:spPr>
            <a:xfrm>
              <a:off x="8635986" y="284476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1A5D1D65-1D18-42F3-B307-F7ADEA6E3B3A}"/>
                </a:ext>
              </a:extLst>
            </p:cNvPr>
            <p:cNvSpPr/>
            <p:nvPr/>
          </p:nvSpPr>
          <p:spPr>
            <a:xfrm>
              <a:off x="9144003" y="284475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BE8FE04D-32E6-49A1-AEE2-6FF356EEE115}"/>
                </a:ext>
              </a:extLst>
            </p:cNvPr>
            <p:cNvSpPr/>
            <p:nvPr/>
          </p:nvSpPr>
          <p:spPr>
            <a:xfrm>
              <a:off x="9652003" y="284475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接点 36">
              <a:extLst>
                <a:ext uri="{FF2B5EF4-FFF2-40B4-BE49-F238E27FC236}">
                  <a16:creationId xmlns:a16="http://schemas.microsoft.com/office/drawing/2014/main" id="{688E10F0-7269-47A7-AAB6-34CAA2BDF352}"/>
                </a:ext>
              </a:extLst>
            </p:cNvPr>
            <p:cNvSpPr/>
            <p:nvPr/>
          </p:nvSpPr>
          <p:spPr>
            <a:xfrm>
              <a:off x="10160002" y="284475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D1334615-AE3C-474E-9704-AEB268BC3B57}"/>
                </a:ext>
              </a:extLst>
            </p:cNvPr>
            <p:cNvSpPr/>
            <p:nvPr/>
          </p:nvSpPr>
          <p:spPr>
            <a:xfrm>
              <a:off x="10668001" y="284475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流程图: 接点 38">
              <a:extLst>
                <a:ext uri="{FF2B5EF4-FFF2-40B4-BE49-F238E27FC236}">
                  <a16:creationId xmlns:a16="http://schemas.microsoft.com/office/drawing/2014/main" id="{F8A7A708-2BEB-4408-9A90-09B6BC51C030}"/>
                </a:ext>
              </a:extLst>
            </p:cNvPr>
            <p:cNvSpPr/>
            <p:nvPr/>
          </p:nvSpPr>
          <p:spPr>
            <a:xfrm>
              <a:off x="11176001" y="284475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流程图: 接点 39">
              <a:extLst>
                <a:ext uri="{FF2B5EF4-FFF2-40B4-BE49-F238E27FC236}">
                  <a16:creationId xmlns:a16="http://schemas.microsoft.com/office/drawing/2014/main" id="{22E9EFDE-8AA0-4879-97C1-60162FE3F2DF}"/>
                </a:ext>
              </a:extLst>
            </p:cNvPr>
            <p:cNvSpPr/>
            <p:nvPr/>
          </p:nvSpPr>
          <p:spPr>
            <a:xfrm>
              <a:off x="11684002" y="284475"/>
              <a:ext cx="508000" cy="487680"/>
            </a:xfrm>
            <a:prstGeom prst="flowChartConnector">
              <a:avLst/>
            </a:prstGeom>
            <a:solidFill>
              <a:srgbClr val="A62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A966F91-AD82-485F-9A83-80037236C4FE}"/>
              </a:ext>
            </a:extLst>
          </p:cNvPr>
          <p:cNvSpPr/>
          <p:nvPr/>
        </p:nvSpPr>
        <p:spPr>
          <a:xfrm>
            <a:off x="1" y="-281351"/>
            <a:ext cx="12192000" cy="528319"/>
          </a:xfrm>
          <a:prstGeom prst="rect">
            <a:avLst/>
          </a:prstGeom>
          <a:solidFill>
            <a:srgbClr val="A62A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幕布2">
            <a:extLst>
              <a:ext uri="{FF2B5EF4-FFF2-40B4-BE49-F238E27FC236}">
                <a16:creationId xmlns:a16="http://schemas.microsoft.com/office/drawing/2014/main" id="{CF55B6E7-7777-41E3-866B-776682949FEB}"/>
              </a:ext>
            </a:extLst>
          </p:cNvPr>
          <p:cNvGrpSpPr/>
          <p:nvPr/>
        </p:nvGrpSpPr>
        <p:grpSpPr>
          <a:xfrm>
            <a:off x="-1020301" y="39040"/>
            <a:ext cx="7202948" cy="6818960"/>
            <a:chOff x="-971671" y="39040"/>
            <a:chExt cx="7202948" cy="681896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493E908D-DC18-4896-AF2F-4271C0D0B567}"/>
                </a:ext>
              </a:extLst>
            </p:cNvPr>
            <p:cNvSpPr/>
            <p:nvPr/>
          </p:nvSpPr>
          <p:spPr>
            <a:xfrm>
              <a:off x="-971671" y="39040"/>
              <a:ext cx="2660429" cy="6818960"/>
            </a:xfrm>
            <a:prstGeom prst="rect">
              <a:avLst/>
            </a:prstGeom>
            <a:solidFill>
              <a:srgbClr val="BE273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4B48CC0-642B-4A76-BBBC-D85D4095096E}"/>
                </a:ext>
              </a:extLst>
            </p:cNvPr>
            <p:cNvSpPr/>
            <p:nvPr/>
          </p:nvSpPr>
          <p:spPr>
            <a:xfrm>
              <a:off x="123765" y="39040"/>
              <a:ext cx="2660429" cy="6818960"/>
            </a:xfrm>
            <a:prstGeom prst="rect">
              <a:avLst/>
            </a:prstGeom>
            <a:solidFill>
              <a:srgbClr val="BE273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B16CC76-8C1E-43DE-B1D6-FEACB60136B5}"/>
                </a:ext>
              </a:extLst>
            </p:cNvPr>
            <p:cNvSpPr/>
            <p:nvPr/>
          </p:nvSpPr>
          <p:spPr>
            <a:xfrm>
              <a:off x="1221117" y="39040"/>
              <a:ext cx="2660429" cy="6818960"/>
            </a:xfrm>
            <a:prstGeom prst="rect">
              <a:avLst/>
            </a:prstGeom>
            <a:solidFill>
              <a:srgbClr val="BE273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747EA67-1A76-4E72-A3F3-90A3F0782756}"/>
                </a:ext>
              </a:extLst>
            </p:cNvPr>
            <p:cNvSpPr/>
            <p:nvPr/>
          </p:nvSpPr>
          <p:spPr>
            <a:xfrm>
              <a:off x="2316553" y="39040"/>
              <a:ext cx="2660429" cy="6818960"/>
            </a:xfrm>
            <a:prstGeom prst="rect">
              <a:avLst/>
            </a:prstGeom>
            <a:solidFill>
              <a:srgbClr val="BE273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4C42828-FEE7-425D-AEDC-11EB903921F0}"/>
                </a:ext>
              </a:extLst>
            </p:cNvPr>
            <p:cNvSpPr/>
            <p:nvPr/>
          </p:nvSpPr>
          <p:spPr>
            <a:xfrm>
              <a:off x="3570848" y="39040"/>
              <a:ext cx="2660429" cy="6818960"/>
            </a:xfrm>
            <a:prstGeom prst="rect">
              <a:avLst/>
            </a:prstGeom>
            <a:solidFill>
              <a:srgbClr val="BE273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幕布1">
            <a:extLst>
              <a:ext uri="{FF2B5EF4-FFF2-40B4-BE49-F238E27FC236}">
                <a16:creationId xmlns:a16="http://schemas.microsoft.com/office/drawing/2014/main" id="{B3CC5F97-5BCF-4B85-9B38-6C3A2A1D5C27}"/>
              </a:ext>
            </a:extLst>
          </p:cNvPr>
          <p:cNvGrpSpPr/>
          <p:nvPr/>
        </p:nvGrpSpPr>
        <p:grpSpPr>
          <a:xfrm>
            <a:off x="4666284" y="39040"/>
            <a:ext cx="8996407" cy="6818960"/>
            <a:chOff x="4666284" y="39040"/>
            <a:chExt cx="8996407" cy="6818960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5B572CE-2081-41CD-B099-CC6474821AC8}"/>
                </a:ext>
              </a:extLst>
            </p:cNvPr>
            <p:cNvSpPr/>
            <p:nvPr/>
          </p:nvSpPr>
          <p:spPr>
            <a:xfrm>
              <a:off x="4666284" y="39040"/>
              <a:ext cx="2660429" cy="6818960"/>
            </a:xfrm>
            <a:prstGeom prst="rect">
              <a:avLst/>
            </a:prstGeom>
            <a:solidFill>
              <a:srgbClr val="BE273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716392F0-96B7-4279-A231-6799BC6E260D}"/>
                </a:ext>
              </a:extLst>
            </p:cNvPr>
            <p:cNvGrpSpPr/>
            <p:nvPr/>
          </p:nvGrpSpPr>
          <p:grpSpPr>
            <a:xfrm>
              <a:off x="5763636" y="39040"/>
              <a:ext cx="7899055" cy="6818960"/>
              <a:chOff x="5763636" y="39040"/>
              <a:chExt cx="7899055" cy="6818960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0247377-D887-42B7-AF2A-3288EAE021BA}"/>
                  </a:ext>
                </a:extLst>
              </p:cNvPr>
              <p:cNvSpPr/>
              <p:nvPr/>
            </p:nvSpPr>
            <p:spPr>
              <a:xfrm>
                <a:off x="5763636" y="39040"/>
                <a:ext cx="2660429" cy="6818960"/>
              </a:xfrm>
              <a:prstGeom prst="rect">
                <a:avLst/>
              </a:prstGeom>
              <a:solidFill>
                <a:srgbClr val="BE273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8FD6D569-C105-47D8-829F-637AE71D5851}"/>
                  </a:ext>
                </a:extLst>
              </p:cNvPr>
              <p:cNvSpPr/>
              <p:nvPr/>
            </p:nvSpPr>
            <p:spPr>
              <a:xfrm>
                <a:off x="6859072" y="39040"/>
                <a:ext cx="2660429" cy="6818960"/>
              </a:xfrm>
              <a:prstGeom prst="rect">
                <a:avLst/>
              </a:prstGeom>
              <a:solidFill>
                <a:srgbClr val="BE273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0C0B8867-EA1C-485F-AA72-843CB43510FF}"/>
                  </a:ext>
                </a:extLst>
              </p:cNvPr>
              <p:cNvSpPr/>
              <p:nvPr/>
            </p:nvSpPr>
            <p:spPr>
              <a:xfrm>
                <a:off x="7714038" y="39040"/>
                <a:ext cx="2660429" cy="6818960"/>
              </a:xfrm>
              <a:prstGeom prst="rect">
                <a:avLst/>
              </a:prstGeom>
              <a:solidFill>
                <a:srgbClr val="BE273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75C4223-1234-4297-9351-CF9EE1642CAC}"/>
                  </a:ext>
                </a:extLst>
              </p:cNvPr>
              <p:cNvSpPr/>
              <p:nvPr/>
            </p:nvSpPr>
            <p:spPr>
              <a:xfrm>
                <a:off x="8809474" y="39040"/>
                <a:ext cx="2660429" cy="6818960"/>
              </a:xfrm>
              <a:prstGeom prst="rect">
                <a:avLst/>
              </a:prstGeom>
              <a:solidFill>
                <a:srgbClr val="BE273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30DA4D2-3D01-41E6-A21B-FA7988F7162D}"/>
                  </a:ext>
                </a:extLst>
              </p:cNvPr>
              <p:cNvSpPr/>
              <p:nvPr/>
            </p:nvSpPr>
            <p:spPr>
              <a:xfrm>
                <a:off x="9906826" y="39040"/>
                <a:ext cx="2660429" cy="6818960"/>
              </a:xfrm>
              <a:prstGeom prst="rect">
                <a:avLst/>
              </a:prstGeom>
              <a:solidFill>
                <a:srgbClr val="BE273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82E6F6B-4428-40CC-B9DF-A0B6C0E54A1D}"/>
                  </a:ext>
                </a:extLst>
              </p:cNvPr>
              <p:cNvSpPr/>
              <p:nvPr/>
            </p:nvSpPr>
            <p:spPr>
              <a:xfrm>
                <a:off x="11002262" y="39040"/>
                <a:ext cx="2660429" cy="6818960"/>
              </a:xfrm>
              <a:prstGeom prst="rect">
                <a:avLst/>
              </a:prstGeom>
              <a:solidFill>
                <a:srgbClr val="BE273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FC0DD7C5-AC6A-41D5-9482-013C847A2D2B}"/>
              </a:ext>
            </a:extLst>
          </p:cNvPr>
          <p:cNvSpPr txBox="1"/>
          <p:nvPr/>
        </p:nvSpPr>
        <p:spPr>
          <a:xfrm>
            <a:off x="2502701" y="2295623"/>
            <a:ext cx="81900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Video: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孟庆丰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Voice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：竺童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Content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：陈雙筑 韦美玲 周富琦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74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00286 -1.036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51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00143 -1.036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518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239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8658 L 1.25E-6 2.22222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32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1.19329 L -2.91667E-6 -3.33333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5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D37BBC-AB70-4249-BD97-448FF0DB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84" y="353770"/>
            <a:ext cx="4998153" cy="281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E947EF-3E89-456F-8B4F-5035CEB33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211" y="353770"/>
            <a:ext cx="4470107" cy="6311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850169-DFDE-4510-AE68-EC0199B7F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84" y="3692769"/>
            <a:ext cx="4998153" cy="281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5CD0C8-33A8-49AA-BF6E-F486302FA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198" y="3733409"/>
            <a:ext cx="712360" cy="2086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85238C-F67A-47B7-A831-F12615E2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198" y="3733409"/>
            <a:ext cx="712360" cy="2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A544D8-3857-4978-AB30-49B1A4DA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78493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8A21FE6-B3D7-48E0-A563-1A27A5D5A529}"/>
              </a:ext>
            </a:extLst>
          </p:cNvPr>
          <p:cNvSpPr txBox="1"/>
          <p:nvPr/>
        </p:nvSpPr>
        <p:spPr>
          <a:xfrm>
            <a:off x="4658179" y="228201"/>
            <a:ext cx="7720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-US" altLang="zh-CN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The Qianlong Emperor's Southern Inspection Tour, Scroll Two</a:t>
            </a:r>
            <a:r>
              <a:rPr lang="en-US" altLang="zh-CN" sz="18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ECA88C2-F17E-4C02-ACBC-60FDE8796F80}"/>
              </a:ext>
            </a:extLst>
          </p:cNvPr>
          <p:cNvGrpSpPr/>
          <p:nvPr/>
        </p:nvGrpSpPr>
        <p:grpSpPr>
          <a:xfrm>
            <a:off x="0" y="0"/>
            <a:ext cx="69018912" cy="6858000"/>
            <a:chOff x="0" y="0"/>
            <a:chExt cx="69018912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92EB58B-429E-4B4F-B0CF-583580E3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4184" y="0"/>
              <a:ext cx="17254728" cy="6858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AFF1D0D-D62B-4005-9265-AA2FA2AA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4728" y="0"/>
              <a:ext cx="17254728" cy="6858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EA2DC59-6D84-41C1-A1D7-7F253D358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7254728" cy="6858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A73E6BA-27CC-47D2-AA11-AA1D6E8B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9456" y="0"/>
              <a:ext cx="17254728" cy="685800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4C6C73-40A0-4864-B915-28814942948A}"/>
              </a:ext>
            </a:extLst>
          </p:cNvPr>
          <p:cNvGrpSpPr/>
          <p:nvPr/>
        </p:nvGrpSpPr>
        <p:grpSpPr>
          <a:xfrm>
            <a:off x="4507708" y="185592"/>
            <a:ext cx="7928658" cy="1572037"/>
            <a:chOff x="4507708" y="185592"/>
            <a:chExt cx="7928658" cy="157203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73E1F8B-C9CF-43C5-9DF2-A56CC813CB7F}"/>
                </a:ext>
              </a:extLst>
            </p:cNvPr>
            <p:cNvSpPr txBox="1"/>
            <p:nvPr/>
          </p:nvSpPr>
          <p:spPr>
            <a:xfrm>
              <a:off x="4507708" y="185592"/>
              <a:ext cx="781291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"Longevity Celebration of Empress Chongqing"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C8FC5D8-63C9-4C2A-A330-651E6DD1BCC0}"/>
                </a:ext>
              </a:extLst>
            </p:cNvPr>
            <p:cNvSpPr txBox="1"/>
            <p:nvPr/>
          </p:nvSpPr>
          <p:spPr>
            <a:xfrm>
              <a:off x="4623455" y="680411"/>
              <a:ext cx="781291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Opera flourished in the Qianlong period of the Qing Dynasty. In the fifteenth year of Qianlong (1751), October 25 was the sixtieth birthday of Empress Dowager Chongqing, the mother of </a:t>
              </a:r>
              <a:r>
                <a:rPr lang="en-US" altLang="zh-CN" sz="1600" i="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Hongli</a:t>
              </a:r>
              <a:r>
                <a:rPr lang="en-US" altLang="zh-CN" sz="1600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Emperor </a:t>
              </a:r>
              <a:r>
                <a:rPr lang="en-US" altLang="zh-CN" sz="1600" i="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Gaozong</a:t>
              </a:r>
              <a:r>
                <a:rPr lang="en-US" altLang="zh-CN" sz="1600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of Qing Dynasty, for which Qianlong held a grand celebration. 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1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28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28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27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76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F30A74B-72C7-4BE8-AC4B-1668D528C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78493" cy="6858000"/>
          </a:xfrm>
          <a:prstGeom prst="rect">
            <a:avLst/>
          </a:prstGeom>
        </p:spPr>
      </p:pic>
      <p:sp>
        <p:nvSpPr>
          <p:cNvPr id="3" name="矩形 52">
            <a:extLst>
              <a:ext uri="{FF2B5EF4-FFF2-40B4-BE49-F238E27FC236}">
                <a16:creationId xmlns:a16="http://schemas.microsoft.com/office/drawing/2014/main" id="{855CF08C-327D-4C75-A22F-4C60CCC61269}"/>
              </a:ext>
            </a:extLst>
          </p:cNvPr>
          <p:cNvSpPr/>
          <p:nvPr/>
        </p:nvSpPr>
        <p:spPr>
          <a:xfrm>
            <a:off x="0" y="2346959"/>
            <a:ext cx="12192000" cy="2527959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 w="12700">
            <a:noFill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AADB28-01FC-42A1-92A3-E96A9D569EC6}"/>
              </a:ext>
            </a:extLst>
          </p:cNvPr>
          <p:cNvGrpSpPr/>
          <p:nvPr/>
        </p:nvGrpSpPr>
        <p:grpSpPr>
          <a:xfrm>
            <a:off x="4803054" y="2092236"/>
            <a:ext cx="2743200" cy="3226641"/>
            <a:chOff x="4803054" y="2092236"/>
            <a:chExt cx="2743200" cy="3226641"/>
          </a:xfrm>
        </p:grpSpPr>
        <p:sp>
          <p:nvSpPr>
            <p:cNvPr id="5" name="2">
              <a:extLst>
                <a:ext uri="{FF2B5EF4-FFF2-40B4-BE49-F238E27FC236}">
                  <a16:creationId xmlns:a16="http://schemas.microsoft.com/office/drawing/2014/main" id="{6D5E55A2-8F61-4BB9-8288-2A0A29A12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054" y="2092236"/>
              <a:ext cx="2670104" cy="3226641"/>
            </a:xfrm>
            <a:custGeom>
              <a:avLst/>
              <a:gdLst>
                <a:gd name="T0" fmla="*/ 10350 w 12700"/>
                <a:gd name="T1" fmla="*/ 8500 h 12700"/>
                <a:gd name="T2" fmla="*/ 9750 w 12700"/>
                <a:gd name="T3" fmla="*/ 7620 h 12700"/>
                <a:gd name="T4" fmla="*/ 9110 w 12700"/>
                <a:gd name="T5" fmla="*/ 6960 h 12700"/>
                <a:gd name="T6" fmla="*/ 8910 w 12700"/>
                <a:gd name="T7" fmla="*/ 5920 h 12700"/>
                <a:gd name="T8" fmla="*/ 10410 w 12700"/>
                <a:gd name="T9" fmla="*/ 5720 h 12700"/>
                <a:gd name="T10" fmla="*/ 9750 w 12700"/>
                <a:gd name="T11" fmla="*/ 4790 h 12700"/>
                <a:gd name="T12" fmla="*/ 10630 w 12700"/>
                <a:gd name="T13" fmla="*/ 4190 h 12700"/>
                <a:gd name="T14" fmla="*/ 12700 w 12700"/>
                <a:gd name="T15" fmla="*/ 6340 h 12700"/>
                <a:gd name="T16" fmla="*/ 10630 w 12700"/>
                <a:gd name="T17" fmla="*/ 8490 h 12700"/>
                <a:gd name="T18" fmla="*/ 10170 w 12700"/>
                <a:gd name="T19" fmla="*/ 7770 h 12700"/>
                <a:gd name="T20" fmla="*/ 12220 w 12700"/>
                <a:gd name="T21" fmla="*/ 6350 h 12700"/>
                <a:gd name="T22" fmla="*/ 10180 w 12700"/>
                <a:gd name="T23" fmla="*/ 4930 h 12700"/>
                <a:gd name="T24" fmla="*/ 11080 w 12700"/>
                <a:gd name="T25" fmla="*/ 6010 h 12700"/>
                <a:gd name="T26" fmla="*/ 9310 w 12700"/>
                <a:gd name="T27" fmla="*/ 6130 h 12700"/>
                <a:gd name="T28" fmla="*/ 10890 w 12700"/>
                <a:gd name="T29" fmla="*/ 6570 h 12700"/>
                <a:gd name="T30" fmla="*/ 11030 w 12700"/>
                <a:gd name="T31" fmla="*/ 6910 h 12700"/>
                <a:gd name="T32" fmla="*/ 2210 w 12700"/>
                <a:gd name="T33" fmla="*/ 8560 h 12700"/>
                <a:gd name="T34" fmla="*/ 60 w 12700"/>
                <a:gd name="T35" fmla="*/ 6490 h 12700"/>
                <a:gd name="T36" fmla="*/ 60 w 12700"/>
                <a:gd name="T37" fmla="*/ 6210 h 12700"/>
                <a:gd name="T38" fmla="*/ 2350 w 12700"/>
                <a:gd name="T39" fmla="*/ 4200 h 12700"/>
                <a:gd name="T40" fmla="*/ 3010 w 12700"/>
                <a:gd name="T41" fmla="*/ 4940 h 12700"/>
                <a:gd name="T42" fmla="*/ 2290 w 12700"/>
                <a:gd name="T43" fmla="*/ 5740 h 12700"/>
                <a:gd name="T44" fmla="*/ 3790 w 12700"/>
                <a:gd name="T45" fmla="*/ 5940 h 12700"/>
                <a:gd name="T46" fmla="*/ 3590 w 12700"/>
                <a:gd name="T47" fmla="*/ 6980 h 12700"/>
                <a:gd name="T48" fmla="*/ 2950 w 12700"/>
                <a:gd name="T49" fmla="*/ 7640 h 12700"/>
                <a:gd name="T50" fmla="*/ 2950 w 12700"/>
                <a:gd name="T51" fmla="*/ 7920 h 12700"/>
                <a:gd name="T52" fmla="*/ 2210 w 12700"/>
                <a:gd name="T53" fmla="*/ 8560 h 12700"/>
                <a:gd name="T54" fmla="*/ 2210 w 12700"/>
                <a:gd name="T55" fmla="*/ 8080 h 12700"/>
                <a:gd name="T56" fmla="*/ 1660 w 12700"/>
                <a:gd name="T57" fmla="*/ 6910 h 12700"/>
                <a:gd name="T58" fmla="*/ 1800 w 12700"/>
                <a:gd name="T59" fmla="*/ 6570 h 12700"/>
                <a:gd name="T60" fmla="*/ 3380 w 12700"/>
                <a:gd name="T61" fmla="*/ 6130 h 12700"/>
                <a:gd name="T62" fmla="*/ 1630 w 12700"/>
                <a:gd name="T63" fmla="*/ 6010 h 12700"/>
                <a:gd name="T64" fmla="*/ 2530 w 12700"/>
                <a:gd name="T65" fmla="*/ 4930 h 12700"/>
                <a:gd name="T66" fmla="*/ 480 w 12700"/>
                <a:gd name="T67" fmla="*/ 6350 h 12700"/>
                <a:gd name="T68" fmla="*/ 4680 w 12700"/>
                <a:gd name="T69" fmla="*/ 12700 h 12700"/>
                <a:gd name="T70" fmla="*/ 4480 w 12700"/>
                <a:gd name="T71" fmla="*/ 200 h 12700"/>
                <a:gd name="T72" fmla="*/ 5940 w 12700"/>
                <a:gd name="T73" fmla="*/ 0 h 12700"/>
                <a:gd name="T74" fmla="*/ 6140 w 12700"/>
                <a:gd name="T75" fmla="*/ 12500 h 12700"/>
                <a:gd name="T76" fmla="*/ 4880 w 12700"/>
                <a:gd name="T77" fmla="*/ 12300 h 12700"/>
                <a:gd name="T78" fmla="*/ 5740 w 12700"/>
                <a:gd name="T79" fmla="*/ 400 h 12700"/>
                <a:gd name="T80" fmla="*/ 4880 w 12700"/>
                <a:gd name="T81" fmla="*/ 12300 h 12700"/>
                <a:gd name="T82" fmla="*/ 6960 w 12700"/>
                <a:gd name="T83" fmla="*/ 12700 h 12700"/>
                <a:gd name="T84" fmla="*/ 6760 w 12700"/>
                <a:gd name="T85" fmla="*/ 200 h 12700"/>
                <a:gd name="T86" fmla="*/ 8220 w 12700"/>
                <a:gd name="T87" fmla="*/ 0 h 12700"/>
                <a:gd name="T88" fmla="*/ 8420 w 12700"/>
                <a:gd name="T89" fmla="*/ 12500 h 12700"/>
                <a:gd name="T90" fmla="*/ 7160 w 12700"/>
                <a:gd name="T91" fmla="*/ 12300 h 12700"/>
                <a:gd name="T92" fmla="*/ 8020 w 12700"/>
                <a:gd name="T93" fmla="*/ 400 h 12700"/>
                <a:gd name="T94" fmla="*/ 7160 w 12700"/>
                <a:gd name="T95" fmla="*/ 12300 h 1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700" h="12700">
                  <a:moveTo>
                    <a:pt x="10490" y="8560"/>
                  </a:moveTo>
                  <a:cubicBezTo>
                    <a:pt x="10440" y="8560"/>
                    <a:pt x="10390" y="8540"/>
                    <a:pt x="10350" y="8500"/>
                  </a:cubicBezTo>
                  <a:lnTo>
                    <a:pt x="9750" y="7900"/>
                  </a:lnTo>
                  <a:cubicBezTo>
                    <a:pt x="9670" y="7820"/>
                    <a:pt x="9670" y="7700"/>
                    <a:pt x="9750" y="7620"/>
                  </a:cubicBezTo>
                  <a:lnTo>
                    <a:pt x="10410" y="6960"/>
                  </a:lnTo>
                  <a:lnTo>
                    <a:pt x="9110" y="6960"/>
                  </a:lnTo>
                  <a:cubicBezTo>
                    <a:pt x="9000" y="6960"/>
                    <a:pt x="8910" y="6870"/>
                    <a:pt x="8910" y="6760"/>
                  </a:cubicBezTo>
                  <a:lnTo>
                    <a:pt x="8910" y="5920"/>
                  </a:lnTo>
                  <a:cubicBezTo>
                    <a:pt x="8910" y="5810"/>
                    <a:pt x="9000" y="5720"/>
                    <a:pt x="9110" y="5720"/>
                  </a:cubicBezTo>
                  <a:lnTo>
                    <a:pt x="10410" y="5720"/>
                  </a:lnTo>
                  <a:lnTo>
                    <a:pt x="9750" y="5070"/>
                  </a:lnTo>
                  <a:cubicBezTo>
                    <a:pt x="9670" y="4990"/>
                    <a:pt x="9670" y="4870"/>
                    <a:pt x="9750" y="4790"/>
                  </a:cubicBezTo>
                  <a:lnTo>
                    <a:pt x="10350" y="4190"/>
                  </a:lnTo>
                  <a:cubicBezTo>
                    <a:pt x="10430" y="4110"/>
                    <a:pt x="10550" y="4110"/>
                    <a:pt x="10630" y="4190"/>
                  </a:cubicBezTo>
                  <a:lnTo>
                    <a:pt x="12640" y="6200"/>
                  </a:lnTo>
                  <a:cubicBezTo>
                    <a:pt x="12680" y="6240"/>
                    <a:pt x="12700" y="6290"/>
                    <a:pt x="12700" y="6340"/>
                  </a:cubicBezTo>
                  <a:cubicBezTo>
                    <a:pt x="12700" y="6390"/>
                    <a:pt x="12680" y="6440"/>
                    <a:pt x="12640" y="6480"/>
                  </a:cubicBezTo>
                  <a:lnTo>
                    <a:pt x="10630" y="8490"/>
                  </a:lnTo>
                  <a:cubicBezTo>
                    <a:pt x="10590" y="8540"/>
                    <a:pt x="10540" y="8560"/>
                    <a:pt x="10490" y="8560"/>
                  </a:cubicBezTo>
                  <a:close/>
                  <a:moveTo>
                    <a:pt x="10170" y="7770"/>
                  </a:moveTo>
                  <a:lnTo>
                    <a:pt x="10480" y="8080"/>
                  </a:lnTo>
                  <a:lnTo>
                    <a:pt x="12220" y="6350"/>
                  </a:lnTo>
                  <a:lnTo>
                    <a:pt x="10490" y="4620"/>
                  </a:lnTo>
                  <a:lnTo>
                    <a:pt x="10180" y="4930"/>
                  </a:lnTo>
                  <a:lnTo>
                    <a:pt x="11040" y="5790"/>
                  </a:lnTo>
                  <a:cubicBezTo>
                    <a:pt x="11100" y="5850"/>
                    <a:pt x="11110" y="5930"/>
                    <a:pt x="11080" y="6010"/>
                  </a:cubicBezTo>
                  <a:cubicBezTo>
                    <a:pt x="11050" y="6080"/>
                    <a:pt x="10980" y="6130"/>
                    <a:pt x="10900" y="6130"/>
                  </a:cubicBezTo>
                  <a:lnTo>
                    <a:pt x="9310" y="6130"/>
                  </a:lnTo>
                  <a:lnTo>
                    <a:pt x="9310" y="6570"/>
                  </a:lnTo>
                  <a:lnTo>
                    <a:pt x="10890" y="6570"/>
                  </a:lnTo>
                  <a:cubicBezTo>
                    <a:pt x="10970" y="6570"/>
                    <a:pt x="11040" y="6620"/>
                    <a:pt x="11070" y="6690"/>
                  </a:cubicBezTo>
                  <a:cubicBezTo>
                    <a:pt x="11100" y="6760"/>
                    <a:pt x="11080" y="6850"/>
                    <a:pt x="11030" y="6910"/>
                  </a:cubicBezTo>
                  <a:lnTo>
                    <a:pt x="10170" y="7770"/>
                  </a:lnTo>
                  <a:close/>
                  <a:moveTo>
                    <a:pt x="2210" y="8560"/>
                  </a:moveTo>
                  <a:cubicBezTo>
                    <a:pt x="2160" y="8560"/>
                    <a:pt x="2110" y="8540"/>
                    <a:pt x="2070" y="8500"/>
                  </a:cubicBezTo>
                  <a:lnTo>
                    <a:pt x="60" y="6490"/>
                  </a:lnTo>
                  <a:cubicBezTo>
                    <a:pt x="20" y="6450"/>
                    <a:pt x="0" y="6400"/>
                    <a:pt x="0" y="6350"/>
                  </a:cubicBezTo>
                  <a:cubicBezTo>
                    <a:pt x="0" y="6300"/>
                    <a:pt x="20" y="6250"/>
                    <a:pt x="60" y="6210"/>
                  </a:cubicBezTo>
                  <a:lnTo>
                    <a:pt x="2070" y="4200"/>
                  </a:lnTo>
                  <a:cubicBezTo>
                    <a:pt x="2150" y="4120"/>
                    <a:pt x="2270" y="4120"/>
                    <a:pt x="2350" y="4200"/>
                  </a:cubicBezTo>
                  <a:lnTo>
                    <a:pt x="2950" y="4800"/>
                  </a:lnTo>
                  <a:cubicBezTo>
                    <a:pt x="2990" y="4840"/>
                    <a:pt x="3010" y="4890"/>
                    <a:pt x="3010" y="4940"/>
                  </a:cubicBezTo>
                  <a:cubicBezTo>
                    <a:pt x="3010" y="4990"/>
                    <a:pt x="2990" y="5040"/>
                    <a:pt x="2950" y="5080"/>
                  </a:cubicBezTo>
                  <a:lnTo>
                    <a:pt x="2290" y="5740"/>
                  </a:lnTo>
                  <a:lnTo>
                    <a:pt x="3590" y="5740"/>
                  </a:lnTo>
                  <a:cubicBezTo>
                    <a:pt x="3700" y="5740"/>
                    <a:pt x="3790" y="5830"/>
                    <a:pt x="3790" y="5940"/>
                  </a:cubicBezTo>
                  <a:lnTo>
                    <a:pt x="3790" y="6780"/>
                  </a:lnTo>
                  <a:cubicBezTo>
                    <a:pt x="3790" y="6890"/>
                    <a:pt x="3700" y="6980"/>
                    <a:pt x="3590" y="6980"/>
                  </a:cubicBezTo>
                  <a:lnTo>
                    <a:pt x="2290" y="6980"/>
                  </a:lnTo>
                  <a:lnTo>
                    <a:pt x="2950" y="7640"/>
                  </a:lnTo>
                  <a:cubicBezTo>
                    <a:pt x="2990" y="7680"/>
                    <a:pt x="3010" y="7730"/>
                    <a:pt x="3010" y="7780"/>
                  </a:cubicBezTo>
                  <a:cubicBezTo>
                    <a:pt x="3010" y="7830"/>
                    <a:pt x="2990" y="7880"/>
                    <a:pt x="2950" y="7920"/>
                  </a:cubicBezTo>
                  <a:lnTo>
                    <a:pt x="2350" y="8520"/>
                  </a:lnTo>
                  <a:cubicBezTo>
                    <a:pt x="2320" y="8540"/>
                    <a:pt x="2270" y="8560"/>
                    <a:pt x="2210" y="8560"/>
                  </a:cubicBezTo>
                  <a:close/>
                  <a:moveTo>
                    <a:pt x="480" y="6350"/>
                  </a:moveTo>
                  <a:lnTo>
                    <a:pt x="2210" y="8080"/>
                  </a:lnTo>
                  <a:lnTo>
                    <a:pt x="2520" y="7770"/>
                  </a:lnTo>
                  <a:lnTo>
                    <a:pt x="1660" y="6910"/>
                  </a:lnTo>
                  <a:cubicBezTo>
                    <a:pt x="1600" y="6850"/>
                    <a:pt x="1590" y="6770"/>
                    <a:pt x="1620" y="6690"/>
                  </a:cubicBezTo>
                  <a:cubicBezTo>
                    <a:pt x="1650" y="6620"/>
                    <a:pt x="1720" y="6570"/>
                    <a:pt x="1800" y="6570"/>
                  </a:cubicBezTo>
                  <a:lnTo>
                    <a:pt x="3380" y="6570"/>
                  </a:lnTo>
                  <a:lnTo>
                    <a:pt x="3380" y="6130"/>
                  </a:lnTo>
                  <a:lnTo>
                    <a:pt x="1810" y="6130"/>
                  </a:lnTo>
                  <a:cubicBezTo>
                    <a:pt x="1730" y="6130"/>
                    <a:pt x="1660" y="6080"/>
                    <a:pt x="1630" y="6010"/>
                  </a:cubicBezTo>
                  <a:cubicBezTo>
                    <a:pt x="1600" y="5940"/>
                    <a:pt x="1620" y="5850"/>
                    <a:pt x="1670" y="5790"/>
                  </a:cubicBezTo>
                  <a:lnTo>
                    <a:pt x="2530" y="4930"/>
                  </a:lnTo>
                  <a:lnTo>
                    <a:pt x="2220" y="4620"/>
                  </a:lnTo>
                  <a:lnTo>
                    <a:pt x="480" y="6350"/>
                  </a:lnTo>
                  <a:close/>
                  <a:moveTo>
                    <a:pt x="5940" y="12700"/>
                  </a:moveTo>
                  <a:lnTo>
                    <a:pt x="4680" y="12700"/>
                  </a:lnTo>
                  <a:cubicBezTo>
                    <a:pt x="4570" y="12700"/>
                    <a:pt x="4480" y="12610"/>
                    <a:pt x="4480" y="12500"/>
                  </a:cubicBezTo>
                  <a:lnTo>
                    <a:pt x="4480" y="200"/>
                  </a:lnTo>
                  <a:cubicBezTo>
                    <a:pt x="4480" y="90"/>
                    <a:pt x="4570" y="0"/>
                    <a:pt x="4680" y="0"/>
                  </a:cubicBezTo>
                  <a:lnTo>
                    <a:pt x="5940" y="0"/>
                  </a:lnTo>
                  <a:cubicBezTo>
                    <a:pt x="6050" y="0"/>
                    <a:pt x="6140" y="90"/>
                    <a:pt x="6140" y="200"/>
                  </a:cubicBezTo>
                  <a:lnTo>
                    <a:pt x="6140" y="12500"/>
                  </a:lnTo>
                  <a:cubicBezTo>
                    <a:pt x="6140" y="12610"/>
                    <a:pt x="6050" y="12700"/>
                    <a:pt x="5940" y="12700"/>
                  </a:cubicBezTo>
                  <a:close/>
                  <a:moveTo>
                    <a:pt x="4880" y="12300"/>
                  </a:moveTo>
                  <a:lnTo>
                    <a:pt x="5740" y="12300"/>
                  </a:lnTo>
                  <a:lnTo>
                    <a:pt x="5740" y="400"/>
                  </a:lnTo>
                  <a:lnTo>
                    <a:pt x="4880" y="400"/>
                  </a:lnTo>
                  <a:lnTo>
                    <a:pt x="4880" y="12300"/>
                  </a:lnTo>
                  <a:close/>
                  <a:moveTo>
                    <a:pt x="8220" y="12700"/>
                  </a:moveTo>
                  <a:lnTo>
                    <a:pt x="6960" y="12700"/>
                  </a:lnTo>
                  <a:cubicBezTo>
                    <a:pt x="6850" y="12700"/>
                    <a:pt x="6760" y="12610"/>
                    <a:pt x="6760" y="12500"/>
                  </a:cubicBezTo>
                  <a:lnTo>
                    <a:pt x="6760" y="200"/>
                  </a:lnTo>
                  <a:cubicBezTo>
                    <a:pt x="6760" y="90"/>
                    <a:pt x="6850" y="0"/>
                    <a:pt x="6960" y="0"/>
                  </a:cubicBezTo>
                  <a:lnTo>
                    <a:pt x="8220" y="0"/>
                  </a:lnTo>
                  <a:cubicBezTo>
                    <a:pt x="8330" y="0"/>
                    <a:pt x="8420" y="90"/>
                    <a:pt x="8420" y="200"/>
                  </a:cubicBezTo>
                  <a:lnTo>
                    <a:pt x="8420" y="12500"/>
                  </a:lnTo>
                  <a:cubicBezTo>
                    <a:pt x="8420" y="12610"/>
                    <a:pt x="8330" y="12700"/>
                    <a:pt x="8220" y="12700"/>
                  </a:cubicBezTo>
                  <a:close/>
                  <a:moveTo>
                    <a:pt x="7160" y="12300"/>
                  </a:moveTo>
                  <a:lnTo>
                    <a:pt x="8020" y="12300"/>
                  </a:lnTo>
                  <a:lnTo>
                    <a:pt x="8020" y="400"/>
                  </a:lnTo>
                  <a:lnTo>
                    <a:pt x="7160" y="400"/>
                  </a:lnTo>
                  <a:lnTo>
                    <a:pt x="7160" y="123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" name="1">
              <a:extLst>
                <a:ext uri="{FF2B5EF4-FFF2-40B4-BE49-F238E27FC236}">
                  <a16:creationId xmlns:a16="http://schemas.microsoft.com/office/drawing/2014/main" id="{EBDC2DA4-AB0B-4FBD-B527-EB392BC5F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150" y="2092236"/>
              <a:ext cx="2670104" cy="3226641"/>
            </a:xfrm>
            <a:custGeom>
              <a:avLst/>
              <a:gdLst>
                <a:gd name="T0" fmla="*/ 10350 w 12700"/>
                <a:gd name="T1" fmla="*/ 8500 h 12700"/>
                <a:gd name="T2" fmla="*/ 9750 w 12700"/>
                <a:gd name="T3" fmla="*/ 7620 h 12700"/>
                <a:gd name="T4" fmla="*/ 9110 w 12700"/>
                <a:gd name="T5" fmla="*/ 6960 h 12700"/>
                <a:gd name="T6" fmla="*/ 8910 w 12700"/>
                <a:gd name="T7" fmla="*/ 5920 h 12700"/>
                <a:gd name="T8" fmla="*/ 10410 w 12700"/>
                <a:gd name="T9" fmla="*/ 5720 h 12700"/>
                <a:gd name="T10" fmla="*/ 9750 w 12700"/>
                <a:gd name="T11" fmla="*/ 4790 h 12700"/>
                <a:gd name="T12" fmla="*/ 10630 w 12700"/>
                <a:gd name="T13" fmla="*/ 4190 h 12700"/>
                <a:gd name="T14" fmla="*/ 12700 w 12700"/>
                <a:gd name="T15" fmla="*/ 6340 h 12700"/>
                <a:gd name="T16" fmla="*/ 10630 w 12700"/>
                <a:gd name="T17" fmla="*/ 8490 h 12700"/>
                <a:gd name="T18" fmla="*/ 10170 w 12700"/>
                <a:gd name="T19" fmla="*/ 7770 h 12700"/>
                <a:gd name="T20" fmla="*/ 12220 w 12700"/>
                <a:gd name="T21" fmla="*/ 6350 h 12700"/>
                <a:gd name="T22" fmla="*/ 10180 w 12700"/>
                <a:gd name="T23" fmla="*/ 4930 h 12700"/>
                <a:gd name="T24" fmla="*/ 11080 w 12700"/>
                <a:gd name="T25" fmla="*/ 6010 h 12700"/>
                <a:gd name="T26" fmla="*/ 9310 w 12700"/>
                <a:gd name="T27" fmla="*/ 6130 h 12700"/>
                <a:gd name="T28" fmla="*/ 10890 w 12700"/>
                <a:gd name="T29" fmla="*/ 6570 h 12700"/>
                <a:gd name="T30" fmla="*/ 11030 w 12700"/>
                <a:gd name="T31" fmla="*/ 6910 h 12700"/>
                <a:gd name="T32" fmla="*/ 2210 w 12700"/>
                <a:gd name="T33" fmla="*/ 8560 h 12700"/>
                <a:gd name="T34" fmla="*/ 60 w 12700"/>
                <a:gd name="T35" fmla="*/ 6490 h 12700"/>
                <a:gd name="T36" fmla="*/ 60 w 12700"/>
                <a:gd name="T37" fmla="*/ 6210 h 12700"/>
                <a:gd name="T38" fmla="*/ 2350 w 12700"/>
                <a:gd name="T39" fmla="*/ 4200 h 12700"/>
                <a:gd name="T40" fmla="*/ 3010 w 12700"/>
                <a:gd name="T41" fmla="*/ 4940 h 12700"/>
                <a:gd name="T42" fmla="*/ 2290 w 12700"/>
                <a:gd name="T43" fmla="*/ 5740 h 12700"/>
                <a:gd name="T44" fmla="*/ 3790 w 12700"/>
                <a:gd name="T45" fmla="*/ 5940 h 12700"/>
                <a:gd name="T46" fmla="*/ 3590 w 12700"/>
                <a:gd name="T47" fmla="*/ 6980 h 12700"/>
                <a:gd name="T48" fmla="*/ 2950 w 12700"/>
                <a:gd name="T49" fmla="*/ 7640 h 12700"/>
                <a:gd name="T50" fmla="*/ 2950 w 12700"/>
                <a:gd name="T51" fmla="*/ 7920 h 12700"/>
                <a:gd name="T52" fmla="*/ 2210 w 12700"/>
                <a:gd name="T53" fmla="*/ 8560 h 12700"/>
                <a:gd name="T54" fmla="*/ 2210 w 12700"/>
                <a:gd name="T55" fmla="*/ 8080 h 12700"/>
                <a:gd name="T56" fmla="*/ 1660 w 12700"/>
                <a:gd name="T57" fmla="*/ 6910 h 12700"/>
                <a:gd name="T58" fmla="*/ 1800 w 12700"/>
                <a:gd name="T59" fmla="*/ 6570 h 12700"/>
                <a:gd name="T60" fmla="*/ 3380 w 12700"/>
                <a:gd name="T61" fmla="*/ 6130 h 12700"/>
                <a:gd name="T62" fmla="*/ 1630 w 12700"/>
                <a:gd name="T63" fmla="*/ 6010 h 12700"/>
                <a:gd name="T64" fmla="*/ 2530 w 12700"/>
                <a:gd name="T65" fmla="*/ 4930 h 12700"/>
                <a:gd name="T66" fmla="*/ 480 w 12700"/>
                <a:gd name="T67" fmla="*/ 6350 h 12700"/>
                <a:gd name="T68" fmla="*/ 4680 w 12700"/>
                <a:gd name="T69" fmla="*/ 12700 h 12700"/>
                <a:gd name="T70" fmla="*/ 4480 w 12700"/>
                <a:gd name="T71" fmla="*/ 200 h 12700"/>
                <a:gd name="T72" fmla="*/ 5940 w 12700"/>
                <a:gd name="T73" fmla="*/ 0 h 12700"/>
                <a:gd name="T74" fmla="*/ 6140 w 12700"/>
                <a:gd name="T75" fmla="*/ 12500 h 12700"/>
                <a:gd name="T76" fmla="*/ 4880 w 12700"/>
                <a:gd name="T77" fmla="*/ 12300 h 12700"/>
                <a:gd name="T78" fmla="*/ 5740 w 12700"/>
                <a:gd name="T79" fmla="*/ 400 h 12700"/>
                <a:gd name="T80" fmla="*/ 4880 w 12700"/>
                <a:gd name="T81" fmla="*/ 12300 h 12700"/>
                <a:gd name="T82" fmla="*/ 6960 w 12700"/>
                <a:gd name="T83" fmla="*/ 12700 h 12700"/>
                <a:gd name="T84" fmla="*/ 6760 w 12700"/>
                <a:gd name="T85" fmla="*/ 200 h 12700"/>
                <a:gd name="T86" fmla="*/ 8220 w 12700"/>
                <a:gd name="T87" fmla="*/ 0 h 12700"/>
                <a:gd name="T88" fmla="*/ 8420 w 12700"/>
                <a:gd name="T89" fmla="*/ 12500 h 12700"/>
                <a:gd name="T90" fmla="*/ 7160 w 12700"/>
                <a:gd name="T91" fmla="*/ 12300 h 12700"/>
                <a:gd name="T92" fmla="*/ 8020 w 12700"/>
                <a:gd name="T93" fmla="*/ 400 h 12700"/>
                <a:gd name="T94" fmla="*/ 7160 w 12700"/>
                <a:gd name="T95" fmla="*/ 12300 h 1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700" h="12700">
                  <a:moveTo>
                    <a:pt x="10490" y="8560"/>
                  </a:moveTo>
                  <a:cubicBezTo>
                    <a:pt x="10440" y="8560"/>
                    <a:pt x="10390" y="8540"/>
                    <a:pt x="10350" y="8500"/>
                  </a:cubicBezTo>
                  <a:lnTo>
                    <a:pt x="9750" y="7900"/>
                  </a:lnTo>
                  <a:cubicBezTo>
                    <a:pt x="9670" y="7820"/>
                    <a:pt x="9670" y="7700"/>
                    <a:pt x="9750" y="7620"/>
                  </a:cubicBezTo>
                  <a:lnTo>
                    <a:pt x="10410" y="6960"/>
                  </a:lnTo>
                  <a:lnTo>
                    <a:pt x="9110" y="6960"/>
                  </a:lnTo>
                  <a:cubicBezTo>
                    <a:pt x="9000" y="6960"/>
                    <a:pt x="8910" y="6870"/>
                    <a:pt x="8910" y="6760"/>
                  </a:cubicBezTo>
                  <a:lnTo>
                    <a:pt x="8910" y="5920"/>
                  </a:lnTo>
                  <a:cubicBezTo>
                    <a:pt x="8910" y="5810"/>
                    <a:pt x="9000" y="5720"/>
                    <a:pt x="9110" y="5720"/>
                  </a:cubicBezTo>
                  <a:lnTo>
                    <a:pt x="10410" y="5720"/>
                  </a:lnTo>
                  <a:lnTo>
                    <a:pt x="9750" y="5070"/>
                  </a:lnTo>
                  <a:cubicBezTo>
                    <a:pt x="9670" y="4990"/>
                    <a:pt x="9670" y="4870"/>
                    <a:pt x="9750" y="4790"/>
                  </a:cubicBezTo>
                  <a:lnTo>
                    <a:pt x="10350" y="4190"/>
                  </a:lnTo>
                  <a:cubicBezTo>
                    <a:pt x="10430" y="4110"/>
                    <a:pt x="10550" y="4110"/>
                    <a:pt x="10630" y="4190"/>
                  </a:cubicBezTo>
                  <a:lnTo>
                    <a:pt x="12640" y="6200"/>
                  </a:lnTo>
                  <a:cubicBezTo>
                    <a:pt x="12680" y="6240"/>
                    <a:pt x="12700" y="6290"/>
                    <a:pt x="12700" y="6340"/>
                  </a:cubicBezTo>
                  <a:cubicBezTo>
                    <a:pt x="12700" y="6390"/>
                    <a:pt x="12680" y="6440"/>
                    <a:pt x="12640" y="6480"/>
                  </a:cubicBezTo>
                  <a:lnTo>
                    <a:pt x="10630" y="8490"/>
                  </a:lnTo>
                  <a:cubicBezTo>
                    <a:pt x="10590" y="8540"/>
                    <a:pt x="10540" y="8560"/>
                    <a:pt x="10490" y="8560"/>
                  </a:cubicBezTo>
                  <a:close/>
                  <a:moveTo>
                    <a:pt x="10170" y="7770"/>
                  </a:moveTo>
                  <a:lnTo>
                    <a:pt x="10480" y="8080"/>
                  </a:lnTo>
                  <a:lnTo>
                    <a:pt x="12220" y="6350"/>
                  </a:lnTo>
                  <a:lnTo>
                    <a:pt x="10490" y="4620"/>
                  </a:lnTo>
                  <a:lnTo>
                    <a:pt x="10180" y="4930"/>
                  </a:lnTo>
                  <a:lnTo>
                    <a:pt x="11040" y="5790"/>
                  </a:lnTo>
                  <a:cubicBezTo>
                    <a:pt x="11100" y="5850"/>
                    <a:pt x="11110" y="5930"/>
                    <a:pt x="11080" y="6010"/>
                  </a:cubicBezTo>
                  <a:cubicBezTo>
                    <a:pt x="11050" y="6080"/>
                    <a:pt x="10980" y="6130"/>
                    <a:pt x="10900" y="6130"/>
                  </a:cubicBezTo>
                  <a:lnTo>
                    <a:pt x="9310" y="6130"/>
                  </a:lnTo>
                  <a:lnTo>
                    <a:pt x="9310" y="6570"/>
                  </a:lnTo>
                  <a:lnTo>
                    <a:pt x="10890" y="6570"/>
                  </a:lnTo>
                  <a:cubicBezTo>
                    <a:pt x="10970" y="6570"/>
                    <a:pt x="11040" y="6620"/>
                    <a:pt x="11070" y="6690"/>
                  </a:cubicBezTo>
                  <a:cubicBezTo>
                    <a:pt x="11100" y="6760"/>
                    <a:pt x="11080" y="6850"/>
                    <a:pt x="11030" y="6910"/>
                  </a:cubicBezTo>
                  <a:lnTo>
                    <a:pt x="10170" y="7770"/>
                  </a:lnTo>
                  <a:close/>
                  <a:moveTo>
                    <a:pt x="2210" y="8560"/>
                  </a:moveTo>
                  <a:cubicBezTo>
                    <a:pt x="2160" y="8560"/>
                    <a:pt x="2110" y="8540"/>
                    <a:pt x="2070" y="8500"/>
                  </a:cubicBezTo>
                  <a:lnTo>
                    <a:pt x="60" y="6490"/>
                  </a:lnTo>
                  <a:cubicBezTo>
                    <a:pt x="20" y="6450"/>
                    <a:pt x="0" y="6400"/>
                    <a:pt x="0" y="6350"/>
                  </a:cubicBezTo>
                  <a:cubicBezTo>
                    <a:pt x="0" y="6300"/>
                    <a:pt x="20" y="6250"/>
                    <a:pt x="60" y="6210"/>
                  </a:cubicBezTo>
                  <a:lnTo>
                    <a:pt x="2070" y="4200"/>
                  </a:lnTo>
                  <a:cubicBezTo>
                    <a:pt x="2150" y="4120"/>
                    <a:pt x="2270" y="4120"/>
                    <a:pt x="2350" y="4200"/>
                  </a:cubicBezTo>
                  <a:lnTo>
                    <a:pt x="2950" y="4800"/>
                  </a:lnTo>
                  <a:cubicBezTo>
                    <a:pt x="2990" y="4840"/>
                    <a:pt x="3010" y="4890"/>
                    <a:pt x="3010" y="4940"/>
                  </a:cubicBezTo>
                  <a:cubicBezTo>
                    <a:pt x="3010" y="4990"/>
                    <a:pt x="2990" y="5040"/>
                    <a:pt x="2950" y="5080"/>
                  </a:cubicBezTo>
                  <a:lnTo>
                    <a:pt x="2290" y="5740"/>
                  </a:lnTo>
                  <a:lnTo>
                    <a:pt x="3590" y="5740"/>
                  </a:lnTo>
                  <a:cubicBezTo>
                    <a:pt x="3700" y="5740"/>
                    <a:pt x="3790" y="5830"/>
                    <a:pt x="3790" y="5940"/>
                  </a:cubicBezTo>
                  <a:lnTo>
                    <a:pt x="3790" y="6780"/>
                  </a:lnTo>
                  <a:cubicBezTo>
                    <a:pt x="3790" y="6890"/>
                    <a:pt x="3700" y="6980"/>
                    <a:pt x="3590" y="6980"/>
                  </a:cubicBezTo>
                  <a:lnTo>
                    <a:pt x="2290" y="6980"/>
                  </a:lnTo>
                  <a:lnTo>
                    <a:pt x="2950" y="7640"/>
                  </a:lnTo>
                  <a:cubicBezTo>
                    <a:pt x="2990" y="7680"/>
                    <a:pt x="3010" y="7730"/>
                    <a:pt x="3010" y="7780"/>
                  </a:cubicBezTo>
                  <a:cubicBezTo>
                    <a:pt x="3010" y="7830"/>
                    <a:pt x="2990" y="7880"/>
                    <a:pt x="2950" y="7920"/>
                  </a:cubicBezTo>
                  <a:lnTo>
                    <a:pt x="2350" y="8520"/>
                  </a:lnTo>
                  <a:cubicBezTo>
                    <a:pt x="2320" y="8540"/>
                    <a:pt x="2270" y="8560"/>
                    <a:pt x="2210" y="8560"/>
                  </a:cubicBezTo>
                  <a:close/>
                  <a:moveTo>
                    <a:pt x="480" y="6350"/>
                  </a:moveTo>
                  <a:lnTo>
                    <a:pt x="2210" y="8080"/>
                  </a:lnTo>
                  <a:lnTo>
                    <a:pt x="2520" y="7770"/>
                  </a:lnTo>
                  <a:lnTo>
                    <a:pt x="1660" y="6910"/>
                  </a:lnTo>
                  <a:cubicBezTo>
                    <a:pt x="1600" y="6850"/>
                    <a:pt x="1590" y="6770"/>
                    <a:pt x="1620" y="6690"/>
                  </a:cubicBezTo>
                  <a:cubicBezTo>
                    <a:pt x="1650" y="6620"/>
                    <a:pt x="1720" y="6570"/>
                    <a:pt x="1800" y="6570"/>
                  </a:cubicBezTo>
                  <a:lnTo>
                    <a:pt x="3380" y="6570"/>
                  </a:lnTo>
                  <a:lnTo>
                    <a:pt x="3380" y="6130"/>
                  </a:lnTo>
                  <a:lnTo>
                    <a:pt x="1810" y="6130"/>
                  </a:lnTo>
                  <a:cubicBezTo>
                    <a:pt x="1730" y="6130"/>
                    <a:pt x="1660" y="6080"/>
                    <a:pt x="1630" y="6010"/>
                  </a:cubicBezTo>
                  <a:cubicBezTo>
                    <a:pt x="1600" y="5940"/>
                    <a:pt x="1620" y="5850"/>
                    <a:pt x="1670" y="5790"/>
                  </a:cubicBezTo>
                  <a:lnTo>
                    <a:pt x="2530" y="4930"/>
                  </a:lnTo>
                  <a:lnTo>
                    <a:pt x="2220" y="4620"/>
                  </a:lnTo>
                  <a:lnTo>
                    <a:pt x="480" y="6350"/>
                  </a:lnTo>
                  <a:close/>
                  <a:moveTo>
                    <a:pt x="5940" y="12700"/>
                  </a:moveTo>
                  <a:lnTo>
                    <a:pt x="4680" y="12700"/>
                  </a:lnTo>
                  <a:cubicBezTo>
                    <a:pt x="4570" y="12700"/>
                    <a:pt x="4480" y="12610"/>
                    <a:pt x="4480" y="12500"/>
                  </a:cubicBezTo>
                  <a:lnTo>
                    <a:pt x="4480" y="200"/>
                  </a:lnTo>
                  <a:cubicBezTo>
                    <a:pt x="4480" y="90"/>
                    <a:pt x="4570" y="0"/>
                    <a:pt x="4680" y="0"/>
                  </a:cubicBezTo>
                  <a:lnTo>
                    <a:pt x="5940" y="0"/>
                  </a:lnTo>
                  <a:cubicBezTo>
                    <a:pt x="6050" y="0"/>
                    <a:pt x="6140" y="90"/>
                    <a:pt x="6140" y="200"/>
                  </a:cubicBezTo>
                  <a:lnTo>
                    <a:pt x="6140" y="12500"/>
                  </a:lnTo>
                  <a:cubicBezTo>
                    <a:pt x="6140" y="12610"/>
                    <a:pt x="6050" y="12700"/>
                    <a:pt x="5940" y="12700"/>
                  </a:cubicBezTo>
                  <a:close/>
                  <a:moveTo>
                    <a:pt x="4880" y="12300"/>
                  </a:moveTo>
                  <a:lnTo>
                    <a:pt x="5740" y="12300"/>
                  </a:lnTo>
                  <a:lnTo>
                    <a:pt x="5740" y="400"/>
                  </a:lnTo>
                  <a:lnTo>
                    <a:pt x="4880" y="400"/>
                  </a:lnTo>
                  <a:lnTo>
                    <a:pt x="4880" y="12300"/>
                  </a:lnTo>
                  <a:close/>
                  <a:moveTo>
                    <a:pt x="8220" y="12700"/>
                  </a:moveTo>
                  <a:lnTo>
                    <a:pt x="6960" y="12700"/>
                  </a:lnTo>
                  <a:cubicBezTo>
                    <a:pt x="6850" y="12700"/>
                    <a:pt x="6760" y="12610"/>
                    <a:pt x="6760" y="12500"/>
                  </a:cubicBezTo>
                  <a:lnTo>
                    <a:pt x="6760" y="200"/>
                  </a:lnTo>
                  <a:cubicBezTo>
                    <a:pt x="6760" y="90"/>
                    <a:pt x="6850" y="0"/>
                    <a:pt x="6960" y="0"/>
                  </a:cubicBezTo>
                  <a:lnTo>
                    <a:pt x="8220" y="0"/>
                  </a:lnTo>
                  <a:cubicBezTo>
                    <a:pt x="8330" y="0"/>
                    <a:pt x="8420" y="90"/>
                    <a:pt x="8420" y="200"/>
                  </a:cubicBezTo>
                  <a:lnTo>
                    <a:pt x="8420" y="12500"/>
                  </a:lnTo>
                  <a:cubicBezTo>
                    <a:pt x="8420" y="12610"/>
                    <a:pt x="8330" y="12700"/>
                    <a:pt x="8220" y="12700"/>
                  </a:cubicBezTo>
                  <a:close/>
                  <a:moveTo>
                    <a:pt x="7160" y="12300"/>
                  </a:moveTo>
                  <a:lnTo>
                    <a:pt x="8020" y="12300"/>
                  </a:lnTo>
                  <a:lnTo>
                    <a:pt x="8020" y="400"/>
                  </a:lnTo>
                  <a:lnTo>
                    <a:pt x="7160" y="400"/>
                  </a:lnTo>
                  <a:lnTo>
                    <a:pt x="7160" y="123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6490C68-BD92-4DDB-8D77-FC67ED981BFD}"/>
              </a:ext>
            </a:extLst>
          </p:cNvPr>
          <p:cNvSpPr/>
          <p:nvPr/>
        </p:nvSpPr>
        <p:spPr>
          <a:xfrm>
            <a:off x="1437892" y="3010773"/>
            <a:ext cx="22190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文戏</a:t>
            </a:r>
            <a:endParaRPr lang="en-US" altLang="zh-CN" sz="360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(Civil)</a:t>
            </a:r>
            <a:endParaRPr lang="zh-CN" altLang="en-US" sz="280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E06A1A-F5F3-4B0B-9F8F-084E99382518}"/>
              </a:ext>
            </a:extLst>
          </p:cNvPr>
          <p:cNvSpPr/>
          <p:nvPr/>
        </p:nvSpPr>
        <p:spPr>
          <a:xfrm>
            <a:off x="8535032" y="3010773"/>
            <a:ext cx="22190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武戏</a:t>
            </a:r>
            <a:endParaRPr lang="en-US" altLang="zh-CN" sz="360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(Military)</a:t>
            </a:r>
            <a:endParaRPr lang="zh-CN" altLang="en-US" sz="280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99A7C5-67B1-4F47-B2D2-9D9E83DCF38B}"/>
              </a:ext>
            </a:extLst>
          </p:cNvPr>
          <p:cNvSpPr txBox="1"/>
          <p:nvPr/>
        </p:nvSpPr>
        <p:spPr>
          <a:xfrm>
            <a:off x="2030880" y="3349328"/>
            <a:ext cx="8130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History, Legend, and other Works of Literature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36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7" grpId="1"/>
      <p:bldP spid="7" grpId="2"/>
      <p:bldP spid="8" grpId="0"/>
      <p:bldP spid="8" grpId="1"/>
      <p:bldP spid="8" grpId="2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5-02 17-50-55">
            <a:hlinkClick r:id="" action="ppaction://media"/>
            <a:extLst>
              <a:ext uri="{FF2B5EF4-FFF2-40B4-BE49-F238E27FC236}">
                <a16:creationId xmlns:a16="http://schemas.microsoft.com/office/drawing/2014/main" id="{6846E258-511E-4D6A-BACC-20B83DB30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3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00266277">
            <a:extLst>
              <a:ext uri="{FF2B5EF4-FFF2-40B4-BE49-F238E27FC236}">
                <a16:creationId xmlns:a16="http://schemas.microsoft.com/office/drawing/2014/main" id="{D868AF0A-ED32-4119-A0A3-225FB34DDD6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00492"/>
            <a:ext cx="12192000" cy="453550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CDB6E4E-4C5E-4F6E-A0E4-0640A7D5A8BB}"/>
              </a:ext>
            </a:extLst>
          </p:cNvPr>
          <p:cNvGrpSpPr/>
          <p:nvPr/>
        </p:nvGrpSpPr>
        <p:grpSpPr>
          <a:xfrm>
            <a:off x="374905" y="395838"/>
            <a:ext cx="3442316" cy="569825"/>
            <a:chOff x="594361" y="1156358"/>
            <a:chExt cx="3442316" cy="56982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9F4B572-4E51-4746-B574-23205A06CFCA}"/>
                </a:ext>
              </a:extLst>
            </p:cNvPr>
            <p:cNvGrpSpPr/>
            <p:nvPr/>
          </p:nvGrpSpPr>
          <p:grpSpPr>
            <a:xfrm>
              <a:off x="594361" y="1156358"/>
              <a:ext cx="3442316" cy="569825"/>
              <a:chOff x="1" y="1506878"/>
              <a:chExt cx="3442316" cy="569825"/>
            </a:xfrm>
          </p:grpSpPr>
          <p:sp>
            <p:nvSpPr>
              <p:cNvPr id="6" name="ïṩļîḋe">
                <a:extLst>
                  <a:ext uri="{FF2B5EF4-FFF2-40B4-BE49-F238E27FC236}">
                    <a16:creationId xmlns:a16="http://schemas.microsoft.com/office/drawing/2014/main" id="{E237BE72-6492-4677-A4E9-A56149F4B9EF}"/>
                  </a:ext>
                </a:extLst>
              </p:cNvPr>
              <p:cNvSpPr txBox="1"/>
              <p:nvPr/>
            </p:nvSpPr>
            <p:spPr bwMode="auto">
              <a:xfrm>
                <a:off x="495301" y="1591955"/>
                <a:ext cx="2042867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Contents</a:t>
                </a:r>
              </a:p>
            </p:txBody>
          </p:sp>
          <p:cxnSp>
            <p:nvCxnSpPr>
              <p:cNvPr id="7" name="iṩļïḓe">
                <a:extLst>
                  <a:ext uri="{FF2B5EF4-FFF2-40B4-BE49-F238E27FC236}">
                    <a16:creationId xmlns:a16="http://schemas.microsoft.com/office/drawing/2014/main" id="{11CE307D-29C1-4C17-9DB2-0459289E4F55}"/>
                  </a:ext>
                </a:extLst>
              </p:cNvPr>
              <p:cNvCxnSpPr/>
              <p:nvPr/>
            </p:nvCxnSpPr>
            <p:spPr>
              <a:xfrm>
                <a:off x="1" y="2068926"/>
                <a:ext cx="3442316" cy="0"/>
              </a:xfrm>
              <a:prstGeom prst="line">
                <a:avLst/>
              </a:prstGeom>
              <a:ln w="9525" cap="rnd">
                <a:solidFill>
                  <a:schemeClr val="bg1">
                    <a:lumMod val="50000"/>
                  </a:schemeClr>
                </a:solidFill>
                <a:rou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iSḻiḑê">
                <a:extLst>
                  <a:ext uri="{FF2B5EF4-FFF2-40B4-BE49-F238E27FC236}">
                    <a16:creationId xmlns:a16="http://schemas.microsoft.com/office/drawing/2014/main" id="{67DB0823-FE21-4EF6-8EA1-E3BB16FEF7C0}"/>
                  </a:ext>
                </a:extLst>
              </p:cNvPr>
              <p:cNvCxnSpPr/>
              <p:nvPr/>
            </p:nvCxnSpPr>
            <p:spPr>
              <a:xfrm>
                <a:off x="15240" y="1506878"/>
                <a:ext cx="1910918" cy="0"/>
              </a:xfrm>
              <a:prstGeom prst="line">
                <a:avLst/>
              </a:prstGeom>
              <a:ln w="9525" cap="rnd">
                <a:solidFill>
                  <a:schemeClr val="bg1">
                    <a:lumMod val="50000"/>
                  </a:schemeClr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0A863BC-ED3E-4969-A4F9-A18A07517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7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1" y="1180371"/>
              <a:ext cx="525362" cy="525362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46000" sy="46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E2D9270-F359-4353-99D6-2E4369DCFB46}"/>
              </a:ext>
            </a:extLst>
          </p:cNvPr>
          <p:cNvSpPr/>
          <p:nvPr/>
        </p:nvSpPr>
        <p:spPr>
          <a:xfrm>
            <a:off x="-1118149" y="4311932"/>
            <a:ext cx="11016216" cy="3788907"/>
          </a:xfrm>
          <a:custGeom>
            <a:avLst/>
            <a:gdLst>
              <a:gd name="connsiteX0" fmla="*/ 254584 w 11143251"/>
              <a:gd name="connsiteY0" fmla="*/ 1384185 h 3899724"/>
              <a:gd name="connsiteX1" fmla="*/ 3016834 w 11143251"/>
              <a:gd name="connsiteY1" fmla="*/ 12585 h 3899724"/>
              <a:gd name="connsiteX2" fmla="*/ 4845634 w 11143251"/>
              <a:gd name="connsiteY2" fmla="*/ 736485 h 3899724"/>
              <a:gd name="connsiteX3" fmla="*/ 6064834 w 11143251"/>
              <a:gd name="connsiteY3" fmla="*/ 1307985 h 3899724"/>
              <a:gd name="connsiteX4" fmla="*/ 7931734 w 11143251"/>
              <a:gd name="connsiteY4" fmla="*/ 526935 h 3899724"/>
              <a:gd name="connsiteX5" fmla="*/ 10484434 w 11143251"/>
              <a:gd name="connsiteY5" fmla="*/ 1936635 h 3899724"/>
              <a:gd name="connsiteX6" fmla="*/ 10751134 w 11143251"/>
              <a:gd name="connsiteY6" fmla="*/ 3251085 h 3899724"/>
              <a:gd name="connsiteX7" fmla="*/ 5683834 w 11143251"/>
              <a:gd name="connsiteY7" fmla="*/ 3898785 h 3899724"/>
              <a:gd name="connsiteX8" fmla="*/ 1226134 w 11143251"/>
              <a:gd name="connsiteY8" fmla="*/ 3384435 h 3899724"/>
              <a:gd name="connsiteX9" fmla="*/ 235534 w 11143251"/>
              <a:gd name="connsiteY9" fmla="*/ 2946285 h 3899724"/>
              <a:gd name="connsiteX10" fmla="*/ 254584 w 11143251"/>
              <a:gd name="connsiteY10" fmla="*/ 1384185 h 3899724"/>
              <a:gd name="connsiteX0" fmla="*/ 254584 w 11143251"/>
              <a:gd name="connsiteY0" fmla="*/ 1387004 h 3902543"/>
              <a:gd name="connsiteX1" fmla="*/ 3016834 w 11143251"/>
              <a:gd name="connsiteY1" fmla="*/ 15404 h 3902543"/>
              <a:gd name="connsiteX2" fmla="*/ 4845634 w 11143251"/>
              <a:gd name="connsiteY2" fmla="*/ 739304 h 3902543"/>
              <a:gd name="connsiteX3" fmla="*/ 6064834 w 11143251"/>
              <a:gd name="connsiteY3" fmla="*/ 1310804 h 3902543"/>
              <a:gd name="connsiteX4" fmla="*/ 7931734 w 11143251"/>
              <a:gd name="connsiteY4" fmla="*/ 529754 h 3902543"/>
              <a:gd name="connsiteX5" fmla="*/ 10484434 w 11143251"/>
              <a:gd name="connsiteY5" fmla="*/ 1939454 h 3902543"/>
              <a:gd name="connsiteX6" fmla="*/ 10751134 w 11143251"/>
              <a:gd name="connsiteY6" fmla="*/ 3253904 h 3902543"/>
              <a:gd name="connsiteX7" fmla="*/ 5683834 w 11143251"/>
              <a:gd name="connsiteY7" fmla="*/ 3901604 h 3902543"/>
              <a:gd name="connsiteX8" fmla="*/ 1226134 w 11143251"/>
              <a:gd name="connsiteY8" fmla="*/ 3387254 h 3902543"/>
              <a:gd name="connsiteX9" fmla="*/ 235534 w 11143251"/>
              <a:gd name="connsiteY9" fmla="*/ 2949104 h 3902543"/>
              <a:gd name="connsiteX10" fmla="*/ 254584 w 11143251"/>
              <a:gd name="connsiteY10" fmla="*/ 1387004 h 3902543"/>
              <a:gd name="connsiteX0" fmla="*/ 189953 w 11345320"/>
              <a:gd name="connsiteY0" fmla="*/ 1446470 h 3904859"/>
              <a:gd name="connsiteX1" fmla="*/ 3218903 w 11345320"/>
              <a:gd name="connsiteY1" fmla="*/ 17720 h 3904859"/>
              <a:gd name="connsiteX2" fmla="*/ 5047703 w 11345320"/>
              <a:gd name="connsiteY2" fmla="*/ 741620 h 3904859"/>
              <a:gd name="connsiteX3" fmla="*/ 6266903 w 11345320"/>
              <a:gd name="connsiteY3" fmla="*/ 1313120 h 3904859"/>
              <a:gd name="connsiteX4" fmla="*/ 8133803 w 11345320"/>
              <a:gd name="connsiteY4" fmla="*/ 532070 h 3904859"/>
              <a:gd name="connsiteX5" fmla="*/ 10686503 w 11345320"/>
              <a:gd name="connsiteY5" fmla="*/ 1941770 h 3904859"/>
              <a:gd name="connsiteX6" fmla="*/ 10953203 w 11345320"/>
              <a:gd name="connsiteY6" fmla="*/ 3256220 h 3904859"/>
              <a:gd name="connsiteX7" fmla="*/ 5885903 w 11345320"/>
              <a:gd name="connsiteY7" fmla="*/ 3903920 h 3904859"/>
              <a:gd name="connsiteX8" fmla="*/ 1428203 w 11345320"/>
              <a:gd name="connsiteY8" fmla="*/ 3389570 h 3904859"/>
              <a:gd name="connsiteX9" fmla="*/ 437603 w 11345320"/>
              <a:gd name="connsiteY9" fmla="*/ 2951420 h 3904859"/>
              <a:gd name="connsiteX10" fmla="*/ 189953 w 11345320"/>
              <a:gd name="connsiteY10" fmla="*/ 1446470 h 3904859"/>
              <a:gd name="connsiteX0" fmla="*/ 338147 w 11017264"/>
              <a:gd name="connsiteY0" fmla="*/ 1347420 h 3901059"/>
              <a:gd name="connsiteX1" fmla="*/ 2890847 w 11017264"/>
              <a:gd name="connsiteY1" fmla="*/ 13920 h 3901059"/>
              <a:gd name="connsiteX2" fmla="*/ 4719647 w 11017264"/>
              <a:gd name="connsiteY2" fmla="*/ 737820 h 3901059"/>
              <a:gd name="connsiteX3" fmla="*/ 5938847 w 11017264"/>
              <a:gd name="connsiteY3" fmla="*/ 1309320 h 3901059"/>
              <a:gd name="connsiteX4" fmla="*/ 7805747 w 11017264"/>
              <a:gd name="connsiteY4" fmla="*/ 528270 h 3901059"/>
              <a:gd name="connsiteX5" fmla="*/ 10358447 w 11017264"/>
              <a:gd name="connsiteY5" fmla="*/ 1937970 h 3901059"/>
              <a:gd name="connsiteX6" fmla="*/ 10625147 w 11017264"/>
              <a:gd name="connsiteY6" fmla="*/ 3252420 h 3901059"/>
              <a:gd name="connsiteX7" fmla="*/ 5557847 w 11017264"/>
              <a:gd name="connsiteY7" fmla="*/ 3900120 h 3901059"/>
              <a:gd name="connsiteX8" fmla="*/ 1100147 w 11017264"/>
              <a:gd name="connsiteY8" fmla="*/ 3385770 h 3901059"/>
              <a:gd name="connsiteX9" fmla="*/ 109547 w 11017264"/>
              <a:gd name="connsiteY9" fmla="*/ 2947620 h 3901059"/>
              <a:gd name="connsiteX10" fmla="*/ 338147 w 11017264"/>
              <a:gd name="connsiteY10" fmla="*/ 1347420 h 3901059"/>
              <a:gd name="connsiteX0" fmla="*/ 337099 w 11016216"/>
              <a:gd name="connsiteY0" fmla="*/ 1382425 h 3936064"/>
              <a:gd name="connsiteX1" fmla="*/ 2870749 w 11016216"/>
              <a:gd name="connsiteY1" fmla="*/ 10825 h 3936064"/>
              <a:gd name="connsiteX2" fmla="*/ 4718599 w 11016216"/>
              <a:gd name="connsiteY2" fmla="*/ 772825 h 3936064"/>
              <a:gd name="connsiteX3" fmla="*/ 5937799 w 11016216"/>
              <a:gd name="connsiteY3" fmla="*/ 1344325 h 3936064"/>
              <a:gd name="connsiteX4" fmla="*/ 7804699 w 11016216"/>
              <a:gd name="connsiteY4" fmla="*/ 563275 h 3936064"/>
              <a:gd name="connsiteX5" fmla="*/ 10357399 w 11016216"/>
              <a:gd name="connsiteY5" fmla="*/ 1972975 h 3936064"/>
              <a:gd name="connsiteX6" fmla="*/ 10624099 w 11016216"/>
              <a:gd name="connsiteY6" fmla="*/ 3287425 h 3936064"/>
              <a:gd name="connsiteX7" fmla="*/ 5556799 w 11016216"/>
              <a:gd name="connsiteY7" fmla="*/ 3935125 h 3936064"/>
              <a:gd name="connsiteX8" fmla="*/ 1099099 w 11016216"/>
              <a:gd name="connsiteY8" fmla="*/ 3420775 h 3936064"/>
              <a:gd name="connsiteX9" fmla="*/ 108499 w 11016216"/>
              <a:gd name="connsiteY9" fmla="*/ 2982625 h 3936064"/>
              <a:gd name="connsiteX10" fmla="*/ 337099 w 11016216"/>
              <a:gd name="connsiteY10" fmla="*/ 1382425 h 3936064"/>
              <a:gd name="connsiteX0" fmla="*/ 337099 w 11016216"/>
              <a:gd name="connsiteY0" fmla="*/ 1239474 h 3793113"/>
              <a:gd name="connsiteX1" fmla="*/ 2870749 w 11016216"/>
              <a:gd name="connsiteY1" fmla="*/ 13017 h 3793113"/>
              <a:gd name="connsiteX2" fmla="*/ 4718599 w 11016216"/>
              <a:gd name="connsiteY2" fmla="*/ 629874 h 3793113"/>
              <a:gd name="connsiteX3" fmla="*/ 5937799 w 11016216"/>
              <a:gd name="connsiteY3" fmla="*/ 1201374 h 3793113"/>
              <a:gd name="connsiteX4" fmla="*/ 7804699 w 11016216"/>
              <a:gd name="connsiteY4" fmla="*/ 420324 h 3793113"/>
              <a:gd name="connsiteX5" fmla="*/ 10357399 w 11016216"/>
              <a:gd name="connsiteY5" fmla="*/ 1830024 h 3793113"/>
              <a:gd name="connsiteX6" fmla="*/ 10624099 w 11016216"/>
              <a:gd name="connsiteY6" fmla="*/ 3144474 h 3793113"/>
              <a:gd name="connsiteX7" fmla="*/ 5556799 w 11016216"/>
              <a:gd name="connsiteY7" fmla="*/ 3792174 h 3793113"/>
              <a:gd name="connsiteX8" fmla="*/ 1099099 w 11016216"/>
              <a:gd name="connsiteY8" fmla="*/ 3277824 h 3793113"/>
              <a:gd name="connsiteX9" fmla="*/ 108499 w 11016216"/>
              <a:gd name="connsiteY9" fmla="*/ 2839674 h 3793113"/>
              <a:gd name="connsiteX10" fmla="*/ 337099 w 11016216"/>
              <a:gd name="connsiteY10" fmla="*/ 1239474 h 3793113"/>
              <a:gd name="connsiteX0" fmla="*/ 337099 w 11016216"/>
              <a:gd name="connsiteY0" fmla="*/ 1234527 h 3788166"/>
              <a:gd name="connsiteX1" fmla="*/ 2870749 w 11016216"/>
              <a:gd name="connsiteY1" fmla="*/ 8070 h 3788166"/>
              <a:gd name="connsiteX2" fmla="*/ 4689571 w 11016216"/>
              <a:gd name="connsiteY2" fmla="*/ 726527 h 3788166"/>
              <a:gd name="connsiteX3" fmla="*/ 5937799 w 11016216"/>
              <a:gd name="connsiteY3" fmla="*/ 1196427 h 3788166"/>
              <a:gd name="connsiteX4" fmla="*/ 7804699 w 11016216"/>
              <a:gd name="connsiteY4" fmla="*/ 415377 h 3788166"/>
              <a:gd name="connsiteX5" fmla="*/ 10357399 w 11016216"/>
              <a:gd name="connsiteY5" fmla="*/ 1825077 h 3788166"/>
              <a:gd name="connsiteX6" fmla="*/ 10624099 w 11016216"/>
              <a:gd name="connsiteY6" fmla="*/ 3139527 h 3788166"/>
              <a:gd name="connsiteX7" fmla="*/ 5556799 w 11016216"/>
              <a:gd name="connsiteY7" fmla="*/ 3787227 h 3788166"/>
              <a:gd name="connsiteX8" fmla="*/ 1099099 w 11016216"/>
              <a:gd name="connsiteY8" fmla="*/ 3272877 h 3788166"/>
              <a:gd name="connsiteX9" fmla="*/ 108499 w 11016216"/>
              <a:gd name="connsiteY9" fmla="*/ 2834727 h 3788166"/>
              <a:gd name="connsiteX10" fmla="*/ 337099 w 11016216"/>
              <a:gd name="connsiteY10" fmla="*/ 1234527 h 3788166"/>
              <a:gd name="connsiteX0" fmla="*/ 337099 w 11016216"/>
              <a:gd name="connsiteY0" fmla="*/ 1235268 h 3788907"/>
              <a:gd name="connsiteX1" fmla="*/ 2870749 w 11016216"/>
              <a:gd name="connsiteY1" fmla="*/ 8811 h 3788907"/>
              <a:gd name="connsiteX2" fmla="*/ 4689571 w 11016216"/>
              <a:gd name="connsiteY2" fmla="*/ 727268 h 3788907"/>
              <a:gd name="connsiteX3" fmla="*/ 5937799 w 11016216"/>
              <a:gd name="connsiteY3" fmla="*/ 1197168 h 3788907"/>
              <a:gd name="connsiteX4" fmla="*/ 7804699 w 11016216"/>
              <a:gd name="connsiteY4" fmla="*/ 416118 h 3788907"/>
              <a:gd name="connsiteX5" fmla="*/ 10357399 w 11016216"/>
              <a:gd name="connsiteY5" fmla="*/ 1825818 h 3788907"/>
              <a:gd name="connsiteX6" fmla="*/ 10624099 w 11016216"/>
              <a:gd name="connsiteY6" fmla="*/ 3140268 h 3788907"/>
              <a:gd name="connsiteX7" fmla="*/ 5556799 w 11016216"/>
              <a:gd name="connsiteY7" fmla="*/ 3787968 h 3788907"/>
              <a:gd name="connsiteX8" fmla="*/ 1099099 w 11016216"/>
              <a:gd name="connsiteY8" fmla="*/ 3273618 h 3788907"/>
              <a:gd name="connsiteX9" fmla="*/ 108499 w 11016216"/>
              <a:gd name="connsiteY9" fmla="*/ 2835468 h 3788907"/>
              <a:gd name="connsiteX10" fmla="*/ 337099 w 11016216"/>
              <a:gd name="connsiteY10" fmla="*/ 1235268 h 378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16216" h="3788907">
                <a:moveTo>
                  <a:pt x="337099" y="1235268"/>
                </a:moveTo>
                <a:cubicBezTo>
                  <a:pt x="797474" y="764159"/>
                  <a:pt x="2145337" y="93478"/>
                  <a:pt x="2870749" y="8811"/>
                </a:cubicBezTo>
                <a:cubicBezTo>
                  <a:pt x="3596161" y="-75856"/>
                  <a:pt x="4163882" y="471152"/>
                  <a:pt x="4689571" y="727268"/>
                </a:cubicBezTo>
                <a:cubicBezTo>
                  <a:pt x="5215260" y="983384"/>
                  <a:pt x="5418611" y="1249026"/>
                  <a:pt x="5937799" y="1197168"/>
                </a:cubicBezTo>
                <a:cubicBezTo>
                  <a:pt x="6456987" y="1145310"/>
                  <a:pt x="7068099" y="311343"/>
                  <a:pt x="7804699" y="416118"/>
                </a:cubicBezTo>
                <a:cubicBezTo>
                  <a:pt x="8541299" y="520893"/>
                  <a:pt x="9887499" y="1371793"/>
                  <a:pt x="10357399" y="1825818"/>
                </a:cubicBezTo>
                <a:cubicBezTo>
                  <a:pt x="10827299" y="2279843"/>
                  <a:pt x="11424199" y="2813243"/>
                  <a:pt x="10624099" y="3140268"/>
                </a:cubicBezTo>
                <a:cubicBezTo>
                  <a:pt x="9823999" y="3467293"/>
                  <a:pt x="7144299" y="3765743"/>
                  <a:pt x="5556799" y="3787968"/>
                </a:cubicBezTo>
                <a:cubicBezTo>
                  <a:pt x="3969299" y="3810193"/>
                  <a:pt x="2007149" y="3432368"/>
                  <a:pt x="1099099" y="3273618"/>
                </a:cubicBezTo>
                <a:cubicBezTo>
                  <a:pt x="191049" y="3114868"/>
                  <a:pt x="235499" y="3175193"/>
                  <a:pt x="108499" y="2835468"/>
                </a:cubicBezTo>
                <a:cubicBezTo>
                  <a:pt x="-18501" y="2495743"/>
                  <a:pt x="-123276" y="1706377"/>
                  <a:pt x="337099" y="12352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889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91CA3E8-CDC6-4330-B9FB-9891207554C7}"/>
              </a:ext>
            </a:extLst>
          </p:cNvPr>
          <p:cNvSpPr/>
          <p:nvPr/>
        </p:nvSpPr>
        <p:spPr>
          <a:xfrm>
            <a:off x="142241" y="4943878"/>
            <a:ext cx="13509363" cy="2704768"/>
          </a:xfrm>
          <a:custGeom>
            <a:avLst/>
            <a:gdLst>
              <a:gd name="connsiteX0" fmla="*/ 161545 w 13099194"/>
              <a:gd name="connsiteY0" fmla="*/ 821268 h 2765312"/>
              <a:gd name="connsiteX1" fmla="*/ 256795 w 13099194"/>
              <a:gd name="connsiteY1" fmla="*/ 745068 h 2765312"/>
              <a:gd name="connsiteX2" fmla="*/ 2333245 w 13099194"/>
              <a:gd name="connsiteY2" fmla="*/ 78318 h 2765312"/>
              <a:gd name="connsiteX3" fmla="*/ 5266945 w 13099194"/>
              <a:gd name="connsiteY3" fmla="*/ 859368 h 2765312"/>
              <a:gd name="connsiteX4" fmla="*/ 7171945 w 13099194"/>
              <a:gd name="connsiteY4" fmla="*/ 268818 h 2765312"/>
              <a:gd name="connsiteX5" fmla="*/ 8676895 w 13099194"/>
              <a:gd name="connsiteY5" fmla="*/ 783168 h 2765312"/>
              <a:gd name="connsiteX6" fmla="*/ 10219945 w 13099194"/>
              <a:gd name="connsiteY6" fmla="*/ 21168 h 2765312"/>
              <a:gd name="connsiteX7" fmla="*/ 12601195 w 13099194"/>
              <a:gd name="connsiteY7" fmla="*/ 1792818 h 2765312"/>
              <a:gd name="connsiteX8" fmla="*/ 12353545 w 13099194"/>
              <a:gd name="connsiteY8" fmla="*/ 2745318 h 2765312"/>
              <a:gd name="connsiteX9" fmla="*/ 4943095 w 13099194"/>
              <a:gd name="connsiteY9" fmla="*/ 2440518 h 2765312"/>
              <a:gd name="connsiteX10" fmla="*/ 523495 w 13099194"/>
              <a:gd name="connsiteY10" fmla="*/ 2440518 h 2765312"/>
              <a:gd name="connsiteX11" fmla="*/ 47245 w 13099194"/>
              <a:gd name="connsiteY11" fmla="*/ 1983318 h 2765312"/>
              <a:gd name="connsiteX12" fmla="*/ 161545 w 13099194"/>
              <a:gd name="connsiteY12" fmla="*/ 821268 h 2765312"/>
              <a:gd name="connsiteX0" fmla="*/ 161545 w 13099194"/>
              <a:gd name="connsiteY0" fmla="*/ 821268 h 2765312"/>
              <a:gd name="connsiteX1" fmla="*/ 256795 w 13099194"/>
              <a:gd name="connsiteY1" fmla="*/ 745068 h 2765312"/>
              <a:gd name="connsiteX2" fmla="*/ 1495045 w 13099194"/>
              <a:gd name="connsiteY2" fmla="*/ 78318 h 2765312"/>
              <a:gd name="connsiteX3" fmla="*/ 5266945 w 13099194"/>
              <a:gd name="connsiteY3" fmla="*/ 859368 h 2765312"/>
              <a:gd name="connsiteX4" fmla="*/ 7171945 w 13099194"/>
              <a:gd name="connsiteY4" fmla="*/ 268818 h 2765312"/>
              <a:gd name="connsiteX5" fmla="*/ 8676895 w 13099194"/>
              <a:gd name="connsiteY5" fmla="*/ 783168 h 2765312"/>
              <a:gd name="connsiteX6" fmla="*/ 10219945 w 13099194"/>
              <a:gd name="connsiteY6" fmla="*/ 21168 h 2765312"/>
              <a:gd name="connsiteX7" fmla="*/ 12601195 w 13099194"/>
              <a:gd name="connsiteY7" fmla="*/ 1792818 h 2765312"/>
              <a:gd name="connsiteX8" fmla="*/ 12353545 w 13099194"/>
              <a:gd name="connsiteY8" fmla="*/ 2745318 h 2765312"/>
              <a:gd name="connsiteX9" fmla="*/ 4943095 w 13099194"/>
              <a:gd name="connsiteY9" fmla="*/ 2440518 h 2765312"/>
              <a:gd name="connsiteX10" fmla="*/ 523495 w 13099194"/>
              <a:gd name="connsiteY10" fmla="*/ 2440518 h 2765312"/>
              <a:gd name="connsiteX11" fmla="*/ 47245 w 13099194"/>
              <a:gd name="connsiteY11" fmla="*/ 1983318 h 2765312"/>
              <a:gd name="connsiteX12" fmla="*/ 161545 w 13099194"/>
              <a:gd name="connsiteY12" fmla="*/ 821268 h 2765312"/>
              <a:gd name="connsiteX0" fmla="*/ 2638 w 13492737"/>
              <a:gd name="connsiteY0" fmla="*/ 1621368 h 2765312"/>
              <a:gd name="connsiteX1" fmla="*/ 650338 w 13492737"/>
              <a:gd name="connsiteY1" fmla="*/ 745068 h 2765312"/>
              <a:gd name="connsiteX2" fmla="*/ 1888588 w 13492737"/>
              <a:gd name="connsiteY2" fmla="*/ 78318 h 2765312"/>
              <a:gd name="connsiteX3" fmla="*/ 5660488 w 13492737"/>
              <a:gd name="connsiteY3" fmla="*/ 859368 h 2765312"/>
              <a:gd name="connsiteX4" fmla="*/ 7565488 w 13492737"/>
              <a:gd name="connsiteY4" fmla="*/ 268818 h 2765312"/>
              <a:gd name="connsiteX5" fmla="*/ 9070438 w 13492737"/>
              <a:gd name="connsiteY5" fmla="*/ 783168 h 2765312"/>
              <a:gd name="connsiteX6" fmla="*/ 10613488 w 13492737"/>
              <a:gd name="connsiteY6" fmla="*/ 21168 h 2765312"/>
              <a:gd name="connsiteX7" fmla="*/ 12994738 w 13492737"/>
              <a:gd name="connsiteY7" fmla="*/ 1792818 h 2765312"/>
              <a:gd name="connsiteX8" fmla="*/ 12747088 w 13492737"/>
              <a:gd name="connsiteY8" fmla="*/ 2745318 h 2765312"/>
              <a:gd name="connsiteX9" fmla="*/ 5336638 w 13492737"/>
              <a:gd name="connsiteY9" fmla="*/ 2440518 h 2765312"/>
              <a:gd name="connsiteX10" fmla="*/ 917038 w 13492737"/>
              <a:gd name="connsiteY10" fmla="*/ 2440518 h 2765312"/>
              <a:gd name="connsiteX11" fmla="*/ 440788 w 13492737"/>
              <a:gd name="connsiteY11" fmla="*/ 1983318 h 2765312"/>
              <a:gd name="connsiteX12" fmla="*/ 2638 w 13492737"/>
              <a:gd name="connsiteY12" fmla="*/ 1621368 h 2765312"/>
              <a:gd name="connsiteX0" fmla="*/ 26 w 13490125"/>
              <a:gd name="connsiteY0" fmla="*/ 1621368 h 2765312"/>
              <a:gd name="connsiteX1" fmla="*/ 457226 w 13490125"/>
              <a:gd name="connsiteY1" fmla="*/ 1011768 h 2765312"/>
              <a:gd name="connsiteX2" fmla="*/ 1885976 w 13490125"/>
              <a:gd name="connsiteY2" fmla="*/ 78318 h 2765312"/>
              <a:gd name="connsiteX3" fmla="*/ 5657876 w 13490125"/>
              <a:gd name="connsiteY3" fmla="*/ 859368 h 2765312"/>
              <a:gd name="connsiteX4" fmla="*/ 7562876 w 13490125"/>
              <a:gd name="connsiteY4" fmla="*/ 268818 h 2765312"/>
              <a:gd name="connsiteX5" fmla="*/ 9067826 w 13490125"/>
              <a:gd name="connsiteY5" fmla="*/ 783168 h 2765312"/>
              <a:gd name="connsiteX6" fmla="*/ 10610876 w 13490125"/>
              <a:gd name="connsiteY6" fmla="*/ 21168 h 2765312"/>
              <a:gd name="connsiteX7" fmla="*/ 12992126 w 13490125"/>
              <a:gd name="connsiteY7" fmla="*/ 1792818 h 2765312"/>
              <a:gd name="connsiteX8" fmla="*/ 12744476 w 13490125"/>
              <a:gd name="connsiteY8" fmla="*/ 2745318 h 2765312"/>
              <a:gd name="connsiteX9" fmla="*/ 5334026 w 13490125"/>
              <a:gd name="connsiteY9" fmla="*/ 2440518 h 2765312"/>
              <a:gd name="connsiteX10" fmla="*/ 914426 w 13490125"/>
              <a:gd name="connsiteY10" fmla="*/ 2440518 h 2765312"/>
              <a:gd name="connsiteX11" fmla="*/ 438176 w 13490125"/>
              <a:gd name="connsiteY11" fmla="*/ 1983318 h 2765312"/>
              <a:gd name="connsiteX12" fmla="*/ 26 w 13490125"/>
              <a:gd name="connsiteY12" fmla="*/ 1621368 h 2765312"/>
              <a:gd name="connsiteX0" fmla="*/ 26 w 13490125"/>
              <a:gd name="connsiteY0" fmla="*/ 1621368 h 2765312"/>
              <a:gd name="connsiteX1" fmla="*/ 457226 w 13490125"/>
              <a:gd name="connsiteY1" fmla="*/ 1011768 h 2765312"/>
              <a:gd name="connsiteX2" fmla="*/ 1885976 w 13490125"/>
              <a:gd name="connsiteY2" fmla="*/ 78318 h 2765312"/>
              <a:gd name="connsiteX3" fmla="*/ 5657876 w 13490125"/>
              <a:gd name="connsiteY3" fmla="*/ 859368 h 2765312"/>
              <a:gd name="connsiteX4" fmla="*/ 7562876 w 13490125"/>
              <a:gd name="connsiteY4" fmla="*/ 268818 h 2765312"/>
              <a:gd name="connsiteX5" fmla="*/ 9067826 w 13490125"/>
              <a:gd name="connsiteY5" fmla="*/ 783168 h 2765312"/>
              <a:gd name="connsiteX6" fmla="*/ 10610876 w 13490125"/>
              <a:gd name="connsiteY6" fmla="*/ 21168 h 2765312"/>
              <a:gd name="connsiteX7" fmla="*/ 12992126 w 13490125"/>
              <a:gd name="connsiteY7" fmla="*/ 1792818 h 2765312"/>
              <a:gd name="connsiteX8" fmla="*/ 12744476 w 13490125"/>
              <a:gd name="connsiteY8" fmla="*/ 2745318 h 2765312"/>
              <a:gd name="connsiteX9" fmla="*/ 5334026 w 13490125"/>
              <a:gd name="connsiteY9" fmla="*/ 2440518 h 2765312"/>
              <a:gd name="connsiteX10" fmla="*/ 914426 w 13490125"/>
              <a:gd name="connsiteY10" fmla="*/ 2440518 h 2765312"/>
              <a:gd name="connsiteX11" fmla="*/ 438176 w 13490125"/>
              <a:gd name="connsiteY11" fmla="*/ 1983318 h 2765312"/>
              <a:gd name="connsiteX12" fmla="*/ 26 w 13490125"/>
              <a:gd name="connsiteY12" fmla="*/ 1621368 h 2765312"/>
              <a:gd name="connsiteX0" fmla="*/ 26 w 13490125"/>
              <a:gd name="connsiteY0" fmla="*/ 1621368 h 2765312"/>
              <a:gd name="connsiteX1" fmla="*/ 457226 w 13490125"/>
              <a:gd name="connsiteY1" fmla="*/ 1011768 h 2765312"/>
              <a:gd name="connsiteX2" fmla="*/ 1885976 w 13490125"/>
              <a:gd name="connsiteY2" fmla="*/ 78318 h 2765312"/>
              <a:gd name="connsiteX3" fmla="*/ 4857776 w 13490125"/>
              <a:gd name="connsiteY3" fmla="*/ 1697568 h 2765312"/>
              <a:gd name="connsiteX4" fmla="*/ 7562876 w 13490125"/>
              <a:gd name="connsiteY4" fmla="*/ 268818 h 2765312"/>
              <a:gd name="connsiteX5" fmla="*/ 9067826 w 13490125"/>
              <a:gd name="connsiteY5" fmla="*/ 783168 h 2765312"/>
              <a:gd name="connsiteX6" fmla="*/ 10610876 w 13490125"/>
              <a:gd name="connsiteY6" fmla="*/ 21168 h 2765312"/>
              <a:gd name="connsiteX7" fmla="*/ 12992126 w 13490125"/>
              <a:gd name="connsiteY7" fmla="*/ 1792818 h 2765312"/>
              <a:gd name="connsiteX8" fmla="*/ 12744476 w 13490125"/>
              <a:gd name="connsiteY8" fmla="*/ 2745318 h 2765312"/>
              <a:gd name="connsiteX9" fmla="*/ 5334026 w 13490125"/>
              <a:gd name="connsiteY9" fmla="*/ 2440518 h 2765312"/>
              <a:gd name="connsiteX10" fmla="*/ 914426 w 13490125"/>
              <a:gd name="connsiteY10" fmla="*/ 2440518 h 2765312"/>
              <a:gd name="connsiteX11" fmla="*/ 438176 w 13490125"/>
              <a:gd name="connsiteY11" fmla="*/ 1983318 h 2765312"/>
              <a:gd name="connsiteX12" fmla="*/ 26 w 13490125"/>
              <a:gd name="connsiteY12" fmla="*/ 1621368 h 2765312"/>
              <a:gd name="connsiteX0" fmla="*/ 26 w 13490125"/>
              <a:gd name="connsiteY0" fmla="*/ 1621763 h 2765707"/>
              <a:gd name="connsiteX1" fmla="*/ 457226 w 13490125"/>
              <a:gd name="connsiteY1" fmla="*/ 1012163 h 2765707"/>
              <a:gd name="connsiteX2" fmla="*/ 1885976 w 13490125"/>
              <a:gd name="connsiteY2" fmla="*/ 78713 h 2765707"/>
              <a:gd name="connsiteX3" fmla="*/ 4857776 w 13490125"/>
              <a:gd name="connsiteY3" fmla="*/ 1697963 h 2765707"/>
              <a:gd name="connsiteX4" fmla="*/ 6877076 w 13490125"/>
              <a:gd name="connsiteY4" fmla="*/ 383513 h 2765707"/>
              <a:gd name="connsiteX5" fmla="*/ 9067826 w 13490125"/>
              <a:gd name="connsiteY5" fmla="*/ 783563 h 2765707"/>
              <a:gd name="connsiteX6" fmla="*/ 10610876 w 13490125"/>
              <a:gd name="connsiteY6" fmla="*/ 21563 h 2765707"/>
              <a:gd name="connsiteX7" fmla="*/ 12992126 w 13490125"/>
              <a:gd name="connsiteY7" fmla="*/ 1793213 h 2765707"/>
              <a:gd name="connsiteX8" fmla="*/ 12744476 w 13490125"/>
              <a:gd name="connsiteY8" fmla="*/ 2745713 h 2765707"/>
              <a:gd name="connsiteX9" fmla="*/ 5334026 w 13490125"/>
              <a:gd name="connsiteY9" fmla="*/ 2440913 h 2765707"/>
              <a:gd name="connsiteX10" fmla="*/ 914426 w 13490125"/>
              <a:gd name="connsiteY10" fmla="*/ 2440913 h 2765707"/>
              <a:gd name="connsiteX11" fmla="*/ 438176 w 13490125"/>
              <a:gd name="connsiteY11" fmla="*/ 1983713 h 2765707"/>
              <a:gd name="connsiteX12" fmla="*/ 26 w 13490125"/>
              <a:gd name="connsiteY12" fmla="*/ 1621763 h 2765707"/>
              <a:gd name="connsiteX0" fmla="*/ 26 w 13490125"/>
              <a:gd name="connsiteY0" fmla="*/ 1616741 h 2760685"/>
              <a:gd name="connsiteX1" fmla="*/ 457226 w 13490125"/>
              <a:gd name="connsiteY1" fmla="*/ 1007141 h 2760685"/>
              <a:gd name="connsiteX2" fmla="*/ 1885976 w 13490125"/>
              <a:gd name="connsiteY2" fmla="*/ 73691 h 2760685"/>
              <a:gd name="connsiteX3" fmla="*/ 4857776 w 13490125"/>
              <a:gd name="connsiteY3" fmla="*/ 1692941 h 2760685"/>
              <a:gd name="connsiteX4" fmla="*/ 6877076 w 13490125"/>
              <a:gd name="connsiteY4" fmla="*/ 378491 h 2760685"/>
              <a:gd name="connsiteX5" fmla="*/ 8858276 w 13490125"/>
              <a:gd name="connsiteY5" fmla="*/ 873791 h 2760685"/>
              <a:gd name="connsiteX6" fmla="*/ 10610876 w 13490125"/>
              <a:gd name="connsiteY6" fmla="*/ 16541 h 2760685"/>
              <a:gd name="connsiteX7" fmla="*/ 12992126 w 13490125"/>
              <a:gd name="connsiteY7" fmla="*/ 1788191 h 2760685"/>
              <a:gd name="connsiteX8" fmla="*/ 12744476 w 13490125"/>
              <a:gd name="connsiteY8" fmla="*/ 2740691 h 2760685"/>
              <a:gd name="connsiteX9" fmla="*/ 5334026 w 13490125"/>
              <a:gd name="connsiteY9" fmla="*/ 2435891 h 2760685"/>
              <a:gd name="connsiteX10" fmla="*/ 914426 w 13490125"/>
              <a:gd name="connsiteY10" fmla="*/ 2435891 h 2760685"/>
              <a:gd name="connsiteX11" fmla="*/ 438176 w 13490125"/>
              <a:gd name="connsiteY11" fmla="*/ 1978691 h 2760685"/>
              <a:gd name="connsiteX12" fmla="*/ 26 w 13490125"/>
              <a:gd name="connsiteY12" fmla="*/ 1616741 h 2760685"/>
              <a:gd name="connsiteX0" fmla="*/ 26 w 13499472"/>
              <a:gd name="connsiteY0" fmla="*/ 1748507 h 2892451"/>
              <a:gd name="connsiteX1" fmla="*/ 457226 w 13499472"/>
              <a:gd name="connsiteY1" fmla="*/ 1138907 h 2892451"/>
              <a:gd name="connsiteX2" fmla="*/ 1885976 w 13499472"/>
              <a:gd name="connsiteY2" fmla="*/ 205457 h 2892451"/>
              <a:gd name="connsiteX3" fmla="*/ 4857776 w 13499472"/>
              <a:gd name="connsiteY3" fmla="*/ 1824707 h 2892451"/>
              <a:gd name="connsiteX4" fmla="*/ 6877076 w 13499472"/>
              <a:gd name="connsiteY4" fmla="*/ 510257 h 2892451"/>
              <a:gd name="connsiteX5" fmla="*/ 8858276 w 13499472"/>
              <a:gd name="connsiteY5" fmla="*/ 1005557 h 2892451"/>
              <a:gd name="connsiteX6" fmla="*/ 10439426 w 13499472"/>
              <a:gd name="connsiteY6" fmla="*/ 14957 h 2892451"/>
              <a:gd name="connsiteX7" fmla="*/ 12992126 w 13499472"/>
              <a:gd name="connsiteY7" fmla="*/ 1919957 h 2892451"/>
              <a:gd name="connsiteX8" fmla="*/ 12744476 w 13499472"/>
              <a:gd name="connsiteY8" fmla="*/ 2872457 h 2892451"/>
              <a:gd name="connsiteX9" fmla="*/ 5334026 w 13499472"/>
              <a:gd name="connsiteY9" fmla="*/ 2567657 h 2892451"/>
              <a:gd name="connsiteX10" fmla="*/ 914426 w 13499472"/>
              <a:gd name="connsiteY10" fmla="*/ 2567657 h 2892451"/>
              <a:gd name="connsiteX11" fmla="*/ 438176 w 13499472"/>
              <a:gd name="connsiteY11" fmla="*/ 2110457 h 2892451"/>
              <a:gd name="connsiteX12" fmla="*/ 26 w 13499472"/>
              <a:gd name="connsiteY12" fmla="*/ 1748507 h 2892451"/>
              <a:gd name="connsiteX0" fmla="*/ 26 w 13518214"/>
              <a:gd name="connsiteY0" fmla="*/ 1753805 h 2889911"/>
              <a:gd name="connsiteX1" fmla="*/ 457226 w 13518214"/>
              <a:gd name="connsiteY1" fmla="*/ 1144205 h 2889911"/>
              <a:gd name="connsiteX2" fmla="*/ 1885976 w 13518214"/>
              <a:gd name="connsiteY2" fmla="*/ 210755 h 2889911"/>
              <a:gd name="connsiteX3" fmla="*/ 4857776 w 13518214"/>
              <a:gd name="connsiteY3" fmla="*/ 1830005 h 2889911"/>
              <a:gd name="connsiteX4" fmla="*/ 6877076 w 13518214"/>
              <a:gd name="connsiteY4" fmla="*/ 515555 h 2889911"/>
              <a:gd name="connsiteX5" fmla="*/ 8858276 w 13518214"/>
              <a:gd name="connsiteY5" fmla="*/ 1010855 h 2889911"/>
              <a:gd name="connsiteX6" fmla="*/ 10439426 w 13518214"/>
              <a:gd name="connsiteY6" fmla="*/ 20255 h 2889911"/>
              <a:gd name="connsiteX7" fmla="*/ 13030226 w 13518214"/>
              <a:gd name="connsiteY7" fmla="*/ 2096705 h 2889911"/>
              <a:gd name="connsiteX8" fmla="*/ 12744476 w 13518214"/>
              <a:gd name="connsiteY8" fmla="*/ 2877755 h 2889911"/>
              <a:gd name="connsiteX9" fmla="*/ 5334026 w 13518214"/>
              <a:gd name="connsiteY9" fmla="*/ 2572955 h 2889911"/>
              <a:gd name="connsiteX10" fmla="*/ 914426 w 13518214"/>
              <a:gd name="connsiteY10" fmla="*/ 2572955 h 2889911"/>
              <a:gd name="connsiteX11" fmla="*/ 438176 w 13518214"/>
              <a:gd name="connsiteY11" fmla="*/ 2115755 h 2889911"/>
              <a:gd name="connsiteX12" fmla="*/ 26 w 13518214"/>
              <a:gd name="connsiteY12" fmla="*/ 1753805 h 2889911"/>
              <a:gd name="connsiteX0" fmla="*/ 26 w 13518214"/>
              <a:gd name="connsiteY0" fmla="*/ 1754066 h 2890172"/>
              <a:gd name="connsiteX1" fmla="*/ 457226 w 13518214"/>
              <a:gd name="connsiteY1" fmla="*/ 1144466 h 2890172"/>
              <a:gd name="connsiteX2" fmla="*/ 1885976 w 13518214"/>
              <a:gd name="connsiteY2" fmla="*/ 211016 h 2890172"/>
              <a:gd name="connsiteX3" fmla="*/ 4857776 w 13518214"/>
              <a:gd name="connsiteY3" fmla="*/ 1830266 h 2890172"/>
              <a:gd name="connsiteX4" fmla="*/ 6705626 w 13518214"/>
              <a:gd name="connsiteY4" fmla="*/ 611066 h 2890172"/>
              <a:gd name="connsiteX5" fmla="*/ 8858276 w 13518214"/>
              <a:gd name="connsiteY5" fmla="*/ 1011116 h 2890172"/>
              <a:gd name="connsiteX6" fmla="*/ 10439426 w 13518214"/>
              <a:gd name="connsiteY6" fmla="*/ 20516 h 2890172"/>
              <a:gd name="connsiteX7" fmla="*/ 13030226 w 13518214"/>
              <a:gd name="connsiteY7" fmla="*/ 2096966 h 2890172"/>
              <a:gd name="connsiteX8" fmla="*/ 12744476 w 13518214"/>
              <a:gd name="connsiteY8" fmla="*/ 2878016 h 2890172"/>
              <a:gd name="connsiteX9" fmla="*/ 5334026 w 13518214"/>
              <a:gd name="connsiteY9" fmla="*/ 2573216 h 2890172"/>
              <a:gd name="connsiteX10" fmla="*/ 914426 w 13518214"/>
              <a:gd name="connsiteY10" fmla="*/ 2573216 h 2890172"/>
              <a:gd name="connsiteX11" fmla="*/ 438176 w 13518214"/>
              <a:gd name="connsiteY11" fmla="*/ 2116016 h 2890172"/>
              <a:gd name="connsiteX12" fmla="*/ 26 w 13518214"/>
              <a:gd name="connsiteY12" fmla="*/ 1754066 h 2890172"/>
              <a:gd name="connsiteX0" fmla="*/ 26 w 13518214"/>
              <a:gd name="connsiteY0" fmla="*/ 1754066 h 2890172"/>
              <a:gd name="connsiteX1" fmla="*/ 457226 w 13518214"/>
              <a:gd name="connsiteY1" fmla="*/ 1144466 h 2890172"/>
              <a:gd name="connsiteX2" fmla="*/ 1885976 w 13518214"/>
              <a:gd name="connsiteY2" fmla="*/ 211016 h 2890172"/>
              <a:gd name="connsiteX3" fmla="*/ 4572026 w 13518214"/>
              <a:gd name="connsiteY3" fmla="*/ 1658816 h 2890172"/>
              <a:gd name="connsiteX4" fmla="*/ 6705626 w 13518214"/>
              <a:gd name="connsiteY4" fmla="*/ 611066 h 2890172"/>
              <a:gd name="connsiteX5" fmla="*/ 8858276 w 13518214"/>
              <a:gd name="connsiteY5" fmla="*/ 1011116 h 2890172"/>
              <a:gd name="connsiteX6" fmla="*/ 10439426 w 13518214"/>
              <a:gd name="connsiteY6" fmla="*/ 20516 h 2890172"/>
              <a:gd name="connsiteX7" fmla="*/ 13030226 w 13518214"/>
              <a:gd name="connsiteY7" fmla="*/ 2096966 h 2890172"/>
              <a:gd name="connsiteX8" fmla="*/ 12744476 w 13518214"/>
              <a:gd name="connsiteY8" fmla="*/ 2878016 h 2890172"/>
              <a:gd name="connsiteX9" fmla="*/ 5334026 w 13518214"/>
              <a:gd name="connsiteY9" fmla="*/ 2573216 h 2890172"/>
              <a:gd name="connsiteX10" fmla="*/ 914426 w 13518214"/>
              <a:gd name="connsiteY10" fmla="*/ 2573216 h 2890172"/>
              <a:gd name="connsiteX11" fmla="*/ 438176 w 13518214"/>
              <a:gd name="connsiteY11" fmla="*/ 2116016 h 2890172"/>
              <a:gd name="connsiteX12" fmla="*/ 26 w 13518214"/>
              <a:gd name="connsiteY12" fmla="*/ 1754066 h 2890172"/>
              <a:gd name="connsiteX0" fmla="*/ 26 w 13518214"/>
              <a:gd name="connsiteY0" fmla="*/ 1754066 h 2890172"/>
              <a:gd name="connsiteX1" fmla="*/ 457226 w 13518214"/>
              <a:gd name="connsiteY1" fmla="*/ 1144466 h 2890172"/>
              <a:gd name="connsiteX2" fmla="*/ 2038376 w 13518214"/>
              <a:gd name="connsiteY2" fmla="*/ 191966 h 2890172"/>
              <a:gd name="connsiteX3" fmla="*/ 4572026 w 13518214"/>
              <a:gd name="connsiteY3" fmla="*/ 1658816 h 2890172"/>
              <a:gd name="connsiteX4" fmla="*/ 6705626 w 13518214"/>
              <a:gd name="connsiteY4" fmla="*/ 611066 h 2890172"/>
              <a:gd name="connsiteX5" fmla="*/ 8858276 w 13518214"/>
              <a:gd name="connsiteY5" fmla="*/ 1011116 h 2890172"/>
              <a:gd name="connsiteX6" fmla="*/ 10439426 w 13518214"/>
              <a:gd name="connsiteY6" fmla="*/ 20516 h 2890172"/>
              <a:gd name="connsiteX7" fmla="*/ 13030226 w 13518214"/>
              <a:gd name="connsiteY7" fmla="*/ 2096966 h 2890172"/>
              <a:gd name="connsiteX8" fmla="*/ 12744476 w 13518214"/>
              <a:gd name="connsiteY8" fmla="*/ 2878016 h 2890172"/>
              <a:gd name="connsiteX9" fmla="*/ 5334026 w 13518214"/>
              <a:gd name="connsiteY9" fmla="*/ 2573216 h 2890172"/>
              <a:gd name="connsiteX10" fmla="*/ 914426 w 13518214"/>
              <a:gd name="connsiteY10" fmla="*/ 2573216 h 2890172"/>
              <a:gd name="connsiteX11" fmla="*/ 438176 w 13518214"/>
              <a:gd name="connsiteY11" fmla="*/ 2116016 h 2890172"/>
              <a:gd name="connsiteX12" fmla="*/ 26 w 13518214"/>
              <a:gd name="connsiteY12" fmla="*/ 1754066 h 2890172"/>
              <a:gd name="connsiteX0" fmla="*/ 26 w 13509363"/>
              <a:gd name="connsiteY0" fmla="*/ 1568662 h 2704768"/>
              <a:gd name="connsiteX1" fmla="*/ 457226 w 13509363"/>
              <a:gd name="connsiteY1" fmla="*/ 959062 h 2704768"/>
              <a:gd name="connsiteX2" fmla="*/ 2038376 w 13509363"/>
              <a:gd name="connsiteY2" fmla="*/ 6562 h 2704768"/>
              <a:gd name="connsiteX3" fmla="*/ 4572026 w 13509363"/>
              <a:gd name="connsiteY3" fmla="*/ 1473412 h 2704768"/>
              <a:gd name="connsiteX4" fmla="*/ 6705626 w 13509363"/>
              <a:gd name="connsiteY4" fmla="*/ 425662 h 2704768"/>
              <a:gd name="connsiteX5" fmla="*/ 8858276 w 13509363"/>
              <a:gd name="connsiteY5" fmla="*/ 825712 h 2704768"/>
              <a:gd name="connsiteX6" fmla="*/ 10597687 w 13509363"/>
              <a:gd name="connsiteY6" fmla="*/ 63712 h 2704768"/>
              <a:gd name="connsiteX7" fmla="*/ 13030226 w 13509363"/>
              <a:gd name="connsiteY7" fmla="*/ 1911562 h 2704768"/>
              <a:gd name="connsiteX8" fmla="*/ 12744476 w 13509363"/>
              <a:gd name="connsiteY8" fmla="*/ 2692612 h 2704768"/>
              <a:gd name="connsiteX9" fmla="*/ 5334026 w 13509363"/>
              <a:gd name="connsiteY9" fmla="*/ 2387812 h 2704768"/>
              <a:gd name="connsiteX10" fmla="*/ 914426 w 13509363"/>
              <a:gd name="connsiteY10" fmla="*/ 2387812 h 2704768"/>
              <a:gd name="connsiteX11" fmla="*/ 438176 w 13509363"/>
              <a:gd name="connsiteY11" fmla="*/ 1930612 h 2704768"/>
              <a:gd name="connsiteX12" fmla="*/ 26 w 13509363"/>
              <a:gd name="connsiteY12" fmla="*/ 1568662 h 270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09363" h="2704768">
                <a:moveTo>
                  <a:pt x="26" y="1568662"/>
                </a:moveTo>
                <a:cubicBezTo>
                  <a:pt x="3201" y="1406737"/>
                  <a:pt x="117501" y="1219412"/>
                  <a:pt x="457226" y="959062"/>
                </a:cubicBezTo>
                <a:cubicBezTo>
                  <a:pt x="796951" y="698712"/>
                  <a:pt x="1352576" y="-79163"/>
                  <a:pt x="2038376" y="6562"/>
                </a:cubicBezTo>
                <a:cubicBezTo>
                  <a:pt x="2724176" y="92287"/>
                  <a:pt x="3794151" y="1403562"/>
                  <a:pt x="4572026" y="1473412"/>
                </a:cubicBezTo>
                <a:cubicBezTo>
                  <a:pt x="5349901" y="1543262"/>
                  <a:pt x="5991251" y="533612"/>
                  <a:pt x="6705626" y="425662"/>
                </a:cubicBezTo>
                <a:cubicBezTo>
                  <a:pt x="7420001" y="317712"/>
                  <a:pt x="8209599" y="886037"/>
                  <a:pt x="8858276" y="825712"/>
                </a:cubicBezTo>
                <a:cubicBezTo>
                  <a:pt x="9506953" y="765387"/>
                  <a:pt x="9902362" y="-117263"/>
                  <a:pt x="10597687" y="63712"/>
                </a:cubicBezTo>
                <a:cubicBezTo>
                  <a:pt x="11293012" y="244687"/>
                  <a:pt x="12672428" y="1473412"/>
                  <a:pt x="13030226" y="1911562"/>
                </a:cubicBezTo>
                <a:cubicBezTo>
                  <a:pt x="13388024" y="2349712"/>
                  <a:pt x="14027176" y="2613237"/>
                  <a:pt x="12744476" y="2692612"/>
                </a:cubicBezTo>
                <a:cubicBezTo>
                  <a:pt x="11461776" y="2771987"/>
                  <a:pt x="7305701" y="2438612"/>
                  <a:pt x="5334026" y="2387812"/>
                </a:cubicBezTo>
                <a:cubicBezTo>
                  <a:pt x="3362351" y="2337012"/>
                  <a:pt x="1730401" y="2464012"/>
                  <a:pt x="914426" y="2387812"/>
                </a:cubicBezTo>
                <a:cubicBezTo>
                  <a:pt x="98451" y="2311612"/>
                  <a:pt x="590576" y="2067137"/>
                  <a:pt x="438176" y="1930612"/>
                </a:cubicBezTo>
                <a:cubicBezTo>
                  <a:pt x="285776" y="1794087"/>
                  <a:pt x="-3149" y="1730587"/>
                  <a:pt x="26" y="15686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outerShdw blurRad="127000" dist="889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E232DF5-A2A5-4C24-A4F9-1A6BF1F7972D}"/>
              </a:ext>
            </a:extLst>
          </p:cNvPr>
          <p:cNvSpPr/>
          <p:nvPr/>
        </p:nvSpPr>
        <p:spPr>
          <a:xfrm>
            <a:off x="1446679" y="5156839"/>
            <a:ext cx="11780680" cy="3125510"/>
          </a:xfrm>
          <a:custGeom>
            <a:avLst/>
            <a:gdLst>
              <a:gd name="connsiteX0" fmla="*/ 210671 w 11780680"/>
              <a:gd name="connsiteY0" fmla="*/ 1200431 h 3239813"/>
              <a:gd name="connsiteX1" fmla="*/ 2306171 w 11780680"/>
              <a:gd name="connsiteY1" fmla="*/ 419381 h 3239813"/>
              <a:gd name="connsiteX2" fmla="*/ 4687421 w 11780680"/>
              <a:gd name="connsiteY2" fmla="*/ 1752881 h 3239813"/>
              <a:gd name="connsiteX3" fmla="*/ 7163921 w 11780680"/>
              <a:gd name="connsiteY3" fmla="*/ 19331 h 3239813"/>
              <a:gd name="connsiteX4" fmla="*/ 8973671 w 11780680"/>
              <a:gd name="connsiteY4" fmla="*/ 781331 h 3239813"/>
              <a:gd name="connsiteX5" fmla="*/ 10097621 w 11780680"/>
              <a:gd name="connsiteY5" fmla="*/ 114581 h 3239813"/>
              <a:gd name="connsiteX6" fmla="*/ 11297771 w 11780680"/>
              <a:gd name="connsiteY6" fmla="*/ 876581 h 3239813"/>
              <a:gd name="connsiteX7" fmla="*/ 11774021 w 11780680"/>
              <a:gd name="connsiteY7" fmla="*/ 1048031 h 3239813"/>
              <a:gd name="connsiteX8" fmla="*/ 10992971 w 11780680"/>
              <a:gd name="connsiteY8" fmla="*/ 2686331 h 3239813"/>
              <a:gd name="connsiteX9" fmla="*/ 10021421 w 11780680"/>
              <a:gd name="connsiteY9" fmla="*/ 3238781 h 3239813"/>
              <a:gd name="connsiteX10" fmla="*/ 4649321 w 11780680"/>
              <a:gd name="connsiteY10" fmla="*/ 2819681 h 3239813"/>
              <a:gd name="connsiteX11" fmla="*/ 1448921 w 11780680"/>
              <a:gd name="connsiteY11" fmla="*/ 2648231 h 3239813"/>
              <a:gd name="connsiteX12" fmla="*/ 210671 w 11780680"/>
              <a:gd name="connsiteY12" fmla="*/ 2667281 h 3239813"/>
              <a:gd name="connsiteX13" fmla="*/ 210671 w 11780680"/>
              <a:gd name="connsiteY13" fmla="*/ 1200431 h 3239813"/>
              <a:gd name="connsiteX0" fmla="*/ 210671 w 11780680"/>
              <a:gd name="connsiteY0" fmla="*/ 1086131 h 3125513"/>
              <a:gd name="connsiteX1" fmla="*/ 2306171 w 11780680"/>
              <a:gd name="connsiteY1" fmla="*/ 305081 h 3125513"/>
              <a:gd name="connsiteX2" fmla="*/ 4687421 w 11780680"/>
              <a:gd name="connsiteY2" fmla="*/ 1638581 h 3125513"/>
              <a:gd name="connsiteX3" fmla="*/ 6782921 w 11780680"/>
              <a:gd name="connsiteY3" fmla="*/ 114581 h 3125513"/>
              <a:gd name="connsiteX4" fmla="*/ 8973671 w 11780680"/>
              <a:gd name="connsiteY4" fmla="*/ 667031 h 3125513"/>
              <a:gd name="connsiteX5" fmla="*/ 10097621 w 11780680"/>
              <a:gd name="connsiteY5" fmla="*/ 281 h 3125513"/>
              <a:gd name="connsiteX6" fmla="*/ 11297771 w 11780680"/>
              <a:gd name="connsiteY6" fmla="*/ 762281 h 3125513"/>
              <a:gd name="connsiteX7" fmla="*/ 11774021 w 11780680"/>
              <a:gd name="connsiteY7" fmla="*/ 933731 h 3125513"/>
              <a:gd name="connsiteX8" fmla="*/ 10992971 w 11780680"/>
              <a:gd name="connsiteY8" fmla="*/ 2572031 h 3125513"/>
              <a:gd name="connsiteX9" fmla="*/ 10021421 w 11780680"/>
              <a:gd name="connsiteY9" fmla="*/ 3124481 h 3125513"/>
              <a:gd name="connsiteX10" fmla="*/ 4649321 w 11780680"/>
              <a:gd name="connsiteY10" fmla="*/ 2705381 h 3125513"/>
              <a:gd name="connsiteX11" fmla="*/ 1448921 w 11780680"/>
              <a:gd name="connsiteY11" fmla="*/ 2533931 h 3125513"/>
              <a:gd name="connsiteX12" fmla="*/ 210671 w 11780680"/>
              <a:gd name="connsiteY12" fmla="*/ 2552981 h 3125513"/>
              <a:gd name="connsiteX13" fmla="*/ 210671 w 11780680"/>
              <a:gd name="connsiteY13" fmla="*/ 1086131 h 3125513"/>
              <a:gd name="connsiteX0" fmla="*/ 210671 w 11780680"/>
              <a:gd name="connsiteY0" fmla="*/ 1086128 h 3125510"/>
              <a:gd name="connsiteX1" fmla="*/ 2306171 w 11780680"/>
              <a:gd name="connsiteY1" fmla="*/ 305078 h 3125510"/>
              <a:gd name="connsiteX2" fmla="*/ 4687421 w 11780680"/>
              <a:gd name="connsiteY2" fmla="*/ 1638578 h 3125510"/>
              <a:gd name="connsiteX3" fmla="*/ 6859121 w 11780680"/>
              <a:gd name="connsiteY3" fmla="*/ 76478 h 3125510"/>
              <a:gd name="connsiteX4" fmla="*/ 8973671 w 11780680"/>
              <a:gd name="connsiteY4" fmla="*/ 667028 h 3125510"/>
              <a:gd name="connsiteX5" fmla="*/ 10097621 w 11780680"/>
              <a:gd name="connsiteY5" fmla="*/ 278 h 3125510"/>
              <a:gd name="connsiteX6" fmla="*/ 11297771 w 11780680"/>
              <a:gd name="connsiteY6" fmla="*/ 762278 h 3125510"/>
              <a:gd name="connsiteX7" fmla="*/ 11774021 w 11780680"/>
              <a:gd name="connsiteY7" fmla="*/ 933728 h 3125510"/>
              <a:gd name="connsiteX8" fmla="*/ 10992971 w 11780680"/>
              <a:gd name="connsiteY8" fmla="*/ 2572028 h 3125510"/>
              <a:gd name="connsiteX9" fmla="*/ 10021421 w 11780680"/>
              <a:gd name="connsiteY9" fmla="*/ 3124478 h 3125510"/>
              <a:gd name="connsiteX10" fmla="*/ 4649321 w 11780680"/>
              <a:gd name="connsiteY10" fmla="*/ 2705378 h 3125510"/>
              <a:gd name="connsiteX11" fmla="*/ 1448921 w 11780680"/>
              <a:gd name="connsiteY11" fmla="*/ 2533928 h 3125510"/>
              <a:gd name="connsiteX12" fmla="*/ 210671 w 11780680"/>
              <a:gd name="connsiteY12" fmla="*/ 2552978 h 3125510"/>
              <a:gd name="connsiteX13" fmla="*/ 210671 w 11780680"/>
              <a:gd name="connsiteY13" fmla="*/ 1086128 h 312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780680" h="3125510">
                <a:moveTo>
                  <a:pt x="210671" y="1086128"/>
                </a:moveTo>
                <a:cubicBezTo>
                  <a:pt x="559921" y="711478"/>
                  <a:pt x="1560046" y="213003"/>
                  <a:pt x="2306171" y="305078"/>
                </a:cubicBezTo>
                <a:cubicBezTo>
                  <a:pt x="3052296" y="397153"/>
                  <a:pt x="3928596" y="1676678"/>
                  <a:pt x="4687421" y="1638578"/>
                </a:cubicBezTo>
                <a:cubicBezTo>
                  <a:pt x="5446246" y="1600478"/>
                  <a:pt x="6144746" y="238403"/>
                  <a:pt x="6859121" y="76478"/>
                </a:cubicBezTo>
                <a:cubicBezTo>
                  <a:pt x="7573496" y="-85447"/>
                  <a:pt x="8433921" y="679728"/>
                  <a:pt x="8973671" y="667028"/>
                </a:cubicBezTo>
                <a:cubicBezTo>
                  <a:pt x="9513421" y="654328"/>
                  <a:pt x="9710271" y="-15597"/>
                  <a:pt x="10097621" y="278"/>
                </a:cubicBezTo>
                <a:cubicBezTo>
                  <a:pt x="10484971" y="16153"/>
                  <a:pt x="11018371" y="606703"/>
                  <a:pt x="11297771" y="762278"/>
                </a:cubicBezTo>
                <a:cubicBezTo>
                  <a:pt x="11577171" y="917853"/>
                  <a:pt x="11824821" y="632103"/>
                  <a:pt x="11774021" y="933728"/>
                </a:cubicBezTo>
                <a:cubicBezTo>
                  <a:pt x="11723221" y="1235353"/>
                  <a:pt x="11285071" y="2206903"/>
                  <a:pt x="10992971" y="2572028"/>
                </a:cubicBezTo>
                <a:cubicBezTo>
                  <a:pt x="10700871" y="2937153"/>
                  <a:pt x="11078696" y="3102253"/>
                  <a:pt x="10021421" y="3124478"/>
                </a:cubicBezTo>
                <a:cubicBezTo>
                  <a:pt x="8964146" y="3146703"/>
                  <a:pt x="6078071" y="2803803"/>
                  <a:pt x="4649321" y="2705378"/>
                </a:cubicBezTo>
                <a:cubicBezTo>
                  <a:pt x="3220571" y="2606953"/>
                  <a:pt x="2188696" y="2559328"/>
                  <a:pt x="1448921" y="2533928"/>
                </a:cubicBezTo>
                <a:cubicBezTo>
                  <a:pt x="709146" y="2508528"/>
                  <a:pt x="413871" y="2797453"/>
                  <a:pt x="210671" y="2552978"/>
                </a:cubicBezTo>
                <a:cubicBezTo>
                  <a:pt x="7471" y="2308503"/>
                  <a:pt x="-138579" y="1460778"/>
                  <a:pt x="210671" y="10861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127000" dist="889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07327A-5C69-4CA5-B018-A7B9A842D804}"/>
              </a:ext>
            </a:extLst>
          </p:cNvPr>
          <p:cNvGrpSpPr/>
          <p:nvPr/>
        </p:nvGrpSpPr>
        <p:grpSpPr>
          <a:xfrm>
            <a:off x="313227" y="1501884"/>
            <a:ext cx="1800000" cy="5115030"/>
            <a:chOff x="862305" y="1501884"/>
            <a:chExt cx="1970119" cy="511503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B7559C7-B16B-41C4-94B6-1907F49766A2}"/>
                </a:ext>
              </a:extLst>
            </p:cNvPr>
            <p:cNvSpPr/>
            <p:nvPr/>
          </p:nvSpPr>
          <p:spPr>
            <a:xfrm>
              <a:off x="862305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39D8A56-638B-4CD9-AEE7-86CC6F299A71}"/>
                </a:ext>
              </a:extLst>
            </p:cNvPr>
            <p:cNvSpPr txBox="1"/>
            <p:nvPr/>
          </p:nvSpPr>
          <p:spPr>
            <a:xfrm>
              <a:off x="983973" y="2991998"/>
              <a:ext cx="1726783" cy="95410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Teaching</a:t>
              </a:r>
            </a:p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context</a:t>
              </a: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3EADF05-CFC9-4001-B3DD-F59BB5C81A44}"/>
              </a:ext>
            </a:extLst>
          </p:cNvPr>
          <p:cNvSpPr/>
          <p:nvPr/>
        </p:nvSpPr>
        <p:spPr>
          <a:xfrm>
            <a:off x="-1129477" y="5569222"/>
            <a:ext cx="13109748" cy="2687468"/>
          </a:xfrm>
          <a:custGeom>
            <a:avLst/>
            <a:gdLst>
              <a:gd name="connsiteX0" fmla="*/ 161545 w 13099194"/>
              <a:gd name="connsiteY0" fmla="*/ 821268 h 2765312"/>
              <a:gd name="connsiteX1" fmla="*/ 256795 w 13099194"/>
              <a:gd name="connsiteY1" fmla="*/ 745068 h 2765312"/>
              <a:gd name="connsiteX2" fmla="*/ 2333245 w 13099194"/>
              <a:gd name="connsiteY2" fmla="*/ 78318 h 2765312"/>
              <a:gd name="connsiteX3" fmla="*/ 5266945 w 13099194"/>
              <a:gd name="connsiteY3" fmla="*/ 859368 h 2765312"/>
              <a:gd name="connsiteX4" fmla="*/ 7171945 w 13099194"/>
              <a:gd name="connsiteY4" fmla="*/ 268818 h 2765312"/>
              <a:gd name="connsiteX5" fmla="*/ 8676895 w 13099194"/>
              <a:gd name="connsiteY5" fmla="*/ 783168 h 2765312"/>
              <a:gd name="connsiteX6" fmla="*/ 10219945 w 13099194"/>
              <a:gd name="connsiteY6" fmla="*/ 21168 h 2765312"/>
              <a:gd name="connsiteX7" fmla="*/ 12601195 w 13099194"/>
              <a:gd name="connsiteY7" fmla="*/ 1792818 h 2765312"/>
              <a:gd name="connsiteX8" fmla="*/ 12353545 w 13099194"/>
              <a:gd name="connsiteY8" fmla="*/ 2745318 h 2765312"/>
              <a:gd name="connsiteX9" fmla="*/ 4943095 w 13099194"/>
              <a:gd name="connsiteY9" fmla="*/ 2440518 h 2765312"/>
              <a:gd name="connsiteX10" fmla="*/ 523495 w 13099194"/>
              <a:gd name="connsiteY10" fmla="*/ 2440518 h 2765312"/>
              <a:gd name="connsiteX11" fmla="*/ 47245 w 13099194"/>
              <a:gd name="connsiteY11" fmla="*/ 1983318 h 2765312"/>
              <a:gd name="connsiteX12" fmla="*/ 161545 w 13099194"/>
              <a:gd name="connsiteY12" fmla="*/ 821268 h 2765312"/>
              <a:gd name="connsiteX0" fmla="*/ 161545 w 13099194"/>
              <a:gd name="connsiteY0" fmla="*/ 821268 h 2765312"/>
              <a:gd name="connsiteX1" fmla="*/ 256795 w 13099194"/>
              <a:gd name="connsiteY1" fmla="*/ 745068 h 2765312"/>
              <a:gd name="connsiteX2" fmla="*/ 2333245 w 13099194"/>
              <a:gd name="connsiteY2" fmla="*/ 78318 h 2765312"/>
              <a:gd name="connsiteX3" fmla="*/ 5266945 w 13099194"/>
              <a:gd name="connsiteY3" fmla="*/ 859368 h 2765312"/>
              <a:gd name="connsiteX4" fmla="*/ 7171945 w 13099194"/>
              <a:gd name="connsiteY4" fmla="*/ 268818 h 2765312"/>
              <a:gd name="connsiteX5" fmla="*/ 8571388 w 13099194"/>
              <a:gd name="connsiteY5" fmla="*/ 783168 h 2765312"/>
              <a:gd name="connsiteX6" fmla="*/ 10219945 w 13099194"/>
              <a:gd name="connsiteY6" fmla="*/ 21168 h 2765312"/>
              <a:gd name="connsiteX7" fmla="*/ 12601195 w 13099194"/>
              <a:gd name="connsiteY7" fmla="*/ 1792818 h 2765312"/>
              <a:gd name="connsiteX8" fmla="*/ 12353545 w 13099194"/>
              <a:gd name="connsiteY8" fmla="*/ 2745318 h 2765312"/>
              <a:gd name="connsiteX9" fmla="*/ 4943095 w 13099194"/>
              <a:gd name="connsiteY9" fmla="*/ 2440518 h 2765312"/>
              <a:gd name="connsiteX10" fmla="*/ 523495 w 13099194"/>
              <a:gd name="connsiteY10" fmla="*/ 2440518 h 2765312"/>
              <a:gd name="connsiteX11" fmla="*/ 47245 w 13099194"/>
              <a:gd name="connsiteY11" fmla="*/ 1983318 h 2765312"/>
              <a:gd name="connsiteX12" fmla="*/ 161545 w 13099194"/>
              <a:gd name="connsiteY12" fmla="*/ 821268 h 2765312"/>
              <a:gd name="connsiteX0" fmla="*/ 161545 w 13109748"/>
              <a:gd name="connsiteY0" fmla="*/ 821268 h 2765312"/>
              <a:gd name="connsiteX1" fmla="*/ 256795 w 13109748"/>
              <a:gd name="connsiteY1" fmla="*/ 745068 h 2765312"/>
              <a:gd name="connsiteX2" fmla="*/ 2333245 w 13109748"/>
              <a:gd name="connsiteY2" fmla="*/ 78318 h 2765312"/>
              <a:gd name="connsiteX3" fmla="*/ 5266945 w 13109748"/>
              <a:gd name="connsiteY3" fmla="*/ 859368 h 2765312"/>
              <a:gd name="connsiteX4" fmla="*/ 7171945 w 13109748"/>
              <a:gd name="connsiteY4" fmla="*/ 268818 h 2765312"/>
              <a:gd name="connsiteX5" fmla="*/ 8571388 w 13109748"/>
              <a:gd name="connsiteY5" fmla="*/ 783168 h 2765312"/>
              <a:gd name="connsiteX6" fmla="*/ 10026514 w 13109748"/>
              <a:gd name="connsiteY6" fmla="*/ 21168 h 2765312"/>
              <a:gd name="connsiteX7" fmla="*/ 12601195 w 13109748"/>
              <a:gd name="connsiteY7" fmla="*/ 1792818 h 2765312"/>
              <a:gd name="connsiteX8" fmla="*/ 12353545 w 13109748"/>
              <a:gd name="connsiteY8" fmla="*/ 2745318 h 2765312"/>
              <a:gd name="connsiteX9" fmla="*/ 4943095 w 13109748"/>
              <a:gd name="connsiteY9" fmla="*/ 2440518 h 2765312"/>
              <a:gd name="connsiteX10" fmla="*/ 523495 w 13109748"/>
              <a:gd name="connsiteY10" fmla="*/ 2440518 h 2765312"/>
              <a:gd name="connsiteX11" fmla="*/ 47245 w 13109748"/>
              <a:gd name="connsiteY11" fmla="*/ 1983318 h 2765312"/>
              <a:gd name="connsiteX12" fmla="*/ 161545 w 13109748"/>
              <a:gd name="connsiteY12" fmla="*/ 821268 h 2765312"/>
              <a:gd name="connsiteX0" fmla="*/ 161545 w 13104933"/>
              <a:gd name="connsiteY0" fmla="*/ 743424 h 2687468"/>
              <a:gd name="connsiteX1" fmla="*/ 256795 w 13104933"/>
              <a:gd name="connsiteY1" fmla="*/ 667224 h 2687468"/>
              <a:gd name="connsiteX2" fmla="*/ 2333245 w 13104933"/>
              <a:gd name="connsiteY2" fmla="*/ 474 h 2687468"/>
              <a:gd name="connsiteX3" fmla="*/ 5266945 w 13104933"/>
              <a:gd name="connsiteY3" fmla="*/ 781524 h 2687468"/>
              <a:gd name="connsiteX4" fmla="*/ 7171945 w 13104933"/>
              <a:gd name="connsiteY4" fmla="*/ 190974 h 2687468"/>
              <a:gd name="connsiteX5" fmla="*/ 8571388 w 13104933"/>
              <a:gd name="connsiteY5" fmla="*/ 705324 h 2687468"/>
              <a:gd name="connsiteX6" fmla="*/ 10114437 w 13104933"/>
              <a:gd name="connsiteY6" fmla="*/ 66416 h 2687468"/>
              <a:gd name="connsiteX7" fmla="*/ 12601195 w 13104933"/>
              <a:gd name="connsiteY7" fmla="*/ 1714974 h 2687468"/>
              <a:gd name="connsiteX8" fmla="*/ 12353545 w 13104933"/>
              <a:gd name="connsiteY8" fmla="*/ 2667474 h 2687468"/>
              <a:gd name="connsiteX9" fmla="*/ 4943095 w 13104933"/>
              <a:gd name="connsiteY9" fmla="*/ 2362674 h 2687468"/>
              <a:gd name="connsiteX10" fmla="*/ 523495 w 13104933"/>
              <a:gd name="connsiteY10" fmla="*/ 2362674 h 2687468"/>
              <a:gd name="connsiteX11" fmla="*/ 47245 w 13104933"/>
              <a:gd name="connsiteY11" fmla="*/ 1905474 h 2687468"/>
              <a:gd name="connsiteX12" fmla="*/ 161545 w 13104933"/>
              <a:gd name="connsiteY12" fmla="*/ 743424 h 2687468"/>
              <a:gd name="connsiteX0" fmla="*/ 161545 w 13109748"/>
              <a:gd name="connsiteY0" fmla="*/ 743424 h 2687468"/>
              <a:gd name="connsiteX1" fmla="*/ 256795 w 13109748"/>
              <a:gd name="connsiteY1" fmla="*/ 667224 h 2687468"/>
              <a:gd name="connsiteX2" fmla="*/ 2333245 w 13109748"/>
              <a:gd name="connsiteY2" fmla="*/ 474 h 2687468"/>
              <a:gd name="connsiteX3" fmla="*/ 5266945 w 13109748"/>
              <a:gd name="connsiteY3" fmla="*/ 781524 h 2687468"/>
              <a:gd name="connsiteX4" fmla="*/ 7171945 w 13109748"/>
              <a:gd name="connsiteY4" fmla="*/ 190974 h 2687468"/>
              <a:gd name="connsiteX5" fmla="*/ 8571388 w 13109748"/>
              <a:gd name="connsiteY5" fmla="*/ 705324 h 2687468"/>
              <a:gd name="connsiteX6" fmla="*/ 10026514 w 13109748"/>
              <a:gd name="connsiteY6" fmla="*/ 31247 h 2687468"/>
              <a:gd name="connsiteX7" fmla="*/ 12601195 w 13109748"/>
              <a:gd name="connsiteY7" fmla="*/ 1714974 h 2687468"/>
              <a:gd name="connsiteX8" fmla="*/ 12353545 w 13109748"/>
              <a:gd name="connsiteY8" fmla="*/ 2667474 h 2687468"/>
              <a:gd name="connsiteX9" fmla="*/ 4943095 w 13109748"/>
              <a:gd name="connsiteY9" fmla="*/ 2362674 h 2687468"/>
              <a:gd name="connsiteX10" fmla="*/ 523495 w 13109748"/>
              <a:gd name="connsiteY10" fmla="*/ 2362674 h 2687468"/>
              <a:gd name="connsiteX11" fmla="*/ 47245 w 13109748"/>
              <a:gd name="connsiteY11" fmla="*/ 1905474 h 2687468"/>
              <a:gd name="connsiteX12" fmla="*/ 161545 w 13109748"/>
              <a:gd name="connsiteY12" fmla="*/ 743424 h 268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09748" h="2687468">
                <a:moveTo>
                  <a:pt x="161545" y="743424"/>
                </a:moveTo>
                <a:cubicBezTo>
                  <a:pt x="196470" y="537049"/>
                  <a:pt x="-105155" y="791049"/>
                  <a:pt x="256795" y="667224"/>
                </a:cubicBezTo>
                <a:cubicBezTo>
                  <a:pt x="618745" y="543399"/>
                  <a:pt x="1498220" y="-18576"/>
                  <a:pt x="2333245" y="474"/>
                </a:cubicBezTo>
                <a:cubicBezTo>
                  <a:pt x="3168270" y="19524"/>
                  <a:pt x="4460495" y="749774"/>
                  <a:pt x="5266945" y="781524"/>
                </a:cubicBezTo>
                <a:cubicBezTo>
                  <a:pt x="6073395" y="813274"/>
                  <a:pt x="6621205" y="203674"/>
                  <a:pt x="7171945" y="190974"/>
                </a:cubicBezTo>
                <a:cubicBezTo>
                  <a:pt x="7722685" y="178274"/>
                  <a:pt x="8095626" y="731945"/>
                  <a:pt x="8571388" y="705324"/>
                </a:cubicBezTo>
                <a:cubicBezTo>
                  <a:pt x="9047150" y="678703"/>
                  <a:pt x="9354880" y="-137028"/>
                  <a:pt x="10026514" y="31247"/>
                </a:cubicBezTo>
                <a:cubicBezTo>
                  <a:pt x="10698148" y="199522"/>
                  <a:pt x="12213357" y="1275603"/>
                  <a:pt x="12601195" y="1714974"/>
                </a:cubicBezTo>
                <a:cubicBezTo>
                  <a:pt x="12989033" y="2154345"/>
                  <a:pt x="13629895" y="2559524"/>
                  <a:pt x="12353545" y="2667474"/>
                </a:cubicBezTo>
                <a:cubicBezTo>
                  <a:pt x="11077195" y="2775424"/>
                  <a:pt x="6914770" y="2413474"/>
                  <a:pt x="4943095" y="2362674"/>
                </a:cubicBezTo>
                <a:cubicBezTo>
                  <a:pt x="2971420" y="2311874"/>
                  <a:pt x="1339470" y="2438874"/>
                  <a:pt x="523495" y="2362674"/>
                </a:cubicBezTo>
                <a:cubicBezTo>
                  <a:pt x="-292480" y="2286474"/>
                  <a:pt x="104395" y="2178524"/>
                  <a:pt x="47245" y="1905474"/>
                </a:cubicBezTo>
                <a:cubicBezTo>
                  <a:pt x="-9905" y="1632424"/>
                  <a:pt x="126620" y="949799"/>
                  <a:pt x="161545" y="74342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outerShdw blurRad="127000" dist="889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手机屏幕的截图&#10;&#10;描述已自动生成">
            <a:extLst>
              <a:ext uri="{FF2B5EF4-FFF2-40B4-BE49-F238E27FC236}">
                <a16:creationId xmlns:a16="http://schemas.microsoft.com/office/drawing/2014/main" id="{7B9FA022-33B4-4DE6-9073-C950637107E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008" y="5590510"/>
            <a:ext cx="4389737" cy="1152338"/>
          </a:xfrm>
          <a:custGeom>
            <a:avLst/>
            <a:gdLst>
              <a:gd name="connsiteX0" fmla="*/ 0 w 4628179"/>
              <a:gd name="connsiteY0" fmla="*/ 0 h 1214931"/>
              <a:gd name="connsiteX1" fmla="*/ 4628179 w 4628179"/>
              <a:gd name="connsiteY1" fmla="*/ 0 h 1214931"/>
              <a:gd name="connsiteX2" fmla="*/ 4628179 w 4628179"/>
              <a:gd name="connsiteY2" fmla="*/ 562435 h 1214931"/>
              <a:gd name="connsiteX3" fmla="*/ 4625152 w 4628179"/>
              <a:gd name="connsiteY3" fmla="*/ 560567 h 1214931"/>
              <a:gd name="connsiteX4" fmla="*/ 3880124 w 4628179"/>
              <a:gd name="connsiteY4" fmla="*/ 427862 h 1214931"/>
              <a:gd name="connsiteX5" fmla="*/ 2981651 w 4628179"/>
              <a:gd name="connsiteY5" fmla="*/ 728855 h 1214931"/>
              <a:gd name="connsiteX6" fmla="*/ 3880124 w 4628179"/>
              <a:gd name="connsiteY6" fmla="*/ 1029848 h 1214931"/>
              <a:gd name="connsiteX7" fmla="*/ 4625152 w 4628179"/>
              <a:gd name="connsiteY7" fmla="*/ 897143 h 1214931"/>
              <a:gd name="connsiteX8" fmla="*/ 4628179 w 4628179"/>
              <a:gd name="connsiteY8" fmla="*/ 895275 h 1214931"/>
              <a:gd name="connsiteX9" fmla="*/ 4628179 w 4628179"/>
              <a:gd name="connsiteY9" fmla="*/ 1214931 h 1214931"/>
              <a:gd name="connsiteX10" fmla="*/ 0 w 4628179"/>
              <a:gd name="connsiteY10" fmla="*/ 1214931 h 121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8179" h="1214931">
                <a:moveTo>
                  <a:pt x="0" y="0"/>
                </a:moveTo>
                <a:lnTo>
                  <a:pt x="4628179" y="0"/>
                </a:lnTo>
                <a:lnTo>
                  <a:pt x="4628179" y="562435"/>
                </a:lnTo>
                <a:lnTo>
                  <a:pt x="4625152" y="560567"/>
                </a:lnTo>
                <a:cubicBezTo>
                  <a:pt x="4463690" y="480502"/>
                  <a:pt x="4190257" y="427862"/>
                  <a:pt x="3880124" y="427862"/>
                </a:cubicBezTo>
                <a:cubicBezTo>
                  <a:pt x="3383911" y="427862"/>
                  <a:pt x="2981651" y="562621"/>
                  <a:pt x="2981651" y="728855"/>
                </a:cubicBezTo>
                <a:cubicBezTo>
                  <a:pt x="2981651" y="895089"/>
                  <a:pt x="3383911" y="1029848"/>
                  <a:pt x="3880124" y="1029848"/>
                </a:cubicBezTo>
                <a:cubicBezTo>
                  <a:pt x="4190257" y="1029848"/>
                  <a:pt x="4463690" y="977208"/>
                  <a:pt x="4625152" y="897143"/>
                </a:cubicBezTo>
                <a:lnTo>
                  <a:pt x="4628179" y="895275"/>
                </a:lnTo>
                <a:lnTo>
                  <a:pt x="4628179" y="1214931"/>
                </a:lnTo>
                <a:lnTo>
                  <a:pt x="0" y="1214931"/>
                </a:lnTo>
                <a:close/>
              </a:path>
            </a:pathLst>
          </a:custGeom>
        </p:spPr>
      </p:pic>
      <p:pic>
        <p:nvPicPr>
          <p:cNvPr id="17" name="图片 16" descr="手机屏幕的截图&#10;&#10;描述已自动生成">
            <a:extLst>
              <a:ext uri="{FF2B5EF4-FFF2-40B4-BE49-F238E27FC236}">
                <a16:creationId xmlns:a16="http://schemas.microsoft.com/office/drawing/2014/main" id="{18F8279A-DCF1-42AC-A616-C5342F4E613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1"/>
          <a:stretch>
            <a:fillRect/>
          </a:stretch>
        </p:blipFill>
        <p:spPr>
          <a:xfrm flipH="1">
            <a:off x="8111133" y="5483527"/>
            <a:ext cx="1192451" cy="887300"/>
          </a:xfrm>
          <a:custGeom>
            <a:avLst/>
            <a:gdLst>
              <a:gd name="connsiteX0" fmla="*/ 0 w 1632758"/>
              <a:gd name="connsiteY0" fmla="*/ 0 h 1214931"/>
              <a:gd name="connsiteX1" fmla="*/ 1632758 w 1632758"/>
              <a:gd name="connsiteY1" fmla="*/ 0 h 1214931"/>
              <a:gd name="connsiteX2" fmla="*/ 1632758 w 1632758"/>
              <a:gd name="connsiteY2" fmla="*/ 1214931 h 1214931"/>
              <a:gd name="connsiteX3" fmla="*/ 0 w 1632758"/>
              <a:gd name="connsiteY3" fmla="*/ 1214931 h 121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758" h="1214931">
                <a:moveTo>
                  <a:pt x="0" y="0"/>
                </a:moveTo>
                <a:lnTo>
                  <a:pt x="1632758" y="0"/>
                </a:lnTo>
                <a:lnTo>
                  <a:pt x="1632758" y="1214931"/>
                </a:lnTo>
                <a:lnTo>
                  <a:pt x="0" y="1214931"/>
                </a:lnTo>
                <a:close/>
              </a:path>
            </a:pathLst>
          </a:custGeom>
        </p:spPr>
      </p:pic>
      <p:pic>
        <p:nvPicPr>
          <p:cNvPr id="18" name="图片 17" descr="手机屏幕的截图&#10;&#10;描述已自动生成">
            <a:extLst>
              <a:ext uri="{FF2B5EF4-FFF2-40B4-BE49-F238E27FC236}">
                <a16:creationId xmlns:a16="http://schemas.microsoft.com/office/drawing/2014/main" id="{6883E15B-1F1F-455F-9FFF-2105C4876FF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1"/>
          <a:stretch>
            <a:fillRect/>
          </a:stretch>
        </p:blipFill>
        <p:spPr>
          <a:xfrm>
            <a:off x="10804745" y="5004740"/>
            <a:ext cx="1646980" cy="1225514"/>
          </a:xfrm>
          <a:custGeom>
            <a:avLst/>
            <a:gdLst>
              <a:gd name="connsiteX0" fmla="*/ 0 w 1632758"/>
              <a:gd name="connsiteY0" fmla="*/ 0 h 1214931"/>
              <a:gd name="connsiteX1" fmla="*/ 1632758 w 1632758"/>
              <a:gd name="connsiteY1" fmla="*/ 0 h 1214931"/>
              <a:gd name="connsiteX2" fmla="*/ 1632758 w 1632758"/>
              <a:gd name="connsiteY2" fmla="*/ 1214931 h 1214931"/>
              <a:gd name="connsiteX3" fmla="*/ 0 w 1632758"/>
              <a:gd name="connsiteY3" fmla="*/ 1214931 h 121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758" h="1214931">
                <a:moveTo>
                  <a:pt x="0" y="0"/>
                </a:moveTo>
                <a:lnTo>
                  <a:pt x="1632758" y="0"/>
                </a:lnTo>
                <a:lnTo>
                  <a:pt x="1632758" y="1214931"/>
                </a:lnTo>
                <a:lnTo>
                  <a:pt x="0" y="1214931"/>
                </a:lnTo>
                <a:close/>
              </a:path>
            </a:pathLst>
          </a:custGeom>
        </p:spPr>
      </p:pic>
      <p:pic>
        <p:nvPicPr>
          <p:cNvPr id="19" name="图片 18" descr="手机屏幕的截图&#10;&#10;描述已自动生成">
            <a:extLst>
              <a:ext uri="{FF2B5EF4-FFF2-40B4-BE49-F238E27FC236}">
                <a16:creationId xmlns:a16="http://schemas.microsoft.com/office/drawing/2014/main" id="{B795D45D-BE57-4CD7-B5F6-65ACE549733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1"/>
          <a:stretch>
            <a:fillRect/>
          </a:stretch>
        </p:blipFill>
        <p:spPr>
          <a:xfrm>
            <a:off x="4870769" y="5269767"/>
            <a:ext cx="1583646" cy="1178387"/>
          </a:xfrm>
          <a:custGeom>
            <a:avLst/>
            <a:gdLst>
              <a:gd name="connsiteX0" fmla="*/ 0 w 1632758"/>
              <a:gd name="connsiteY0" fmla="*/ 0 h 1214931"/>
              <a:gd name="connsiteX1" fmla="*/ 1632758 w 1632758"/>
              <a:gd name="connsiteY1" fmla="*/ 0 h 1214931"/>
              <a:gd name="connsiteX2" fmla="*/ 1632758 w 1632758"/>
              <a:gd name="connsiteY2" fmla="*/ 1214931 h 1214931"/>
              <a:gd name="connsiteX3" fmla="*/ 0 w 1632758"/>
              <a:gd name="connsiteY3" fmla="*/ 1214931 h 121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758" h="1214931">
                <a:moveTo>
                  <a:pt x="0" y="0"/>
                </a:moveTo>
                <a:lnTo>
                  <a:pt x="1632758" y="0"/>
                </a:lnTo>
                <a:lnTo>
                  <a:pt x="1632758" y="1214931"/>
                </a:lnTo>
                <a:lnTo>
                  <a:pt x="0" y="1214931"/>
                </a:lnTo>
                <a:close/>
              </a:path>
            </a:pathLst>
          </a:cu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96AC8A-0EC7-4A1D-97BC-872BAF42D66E}"/>
              </a:ext>
            </a:extLst>
          </p:cNvPr>
          <p:cNvGrpSpPr/>
          <p:nvPr/>
        </p:nvGrpSpPr>
        <p:grpSpPr>
          <a:xfrm>
            <a:off x="2694571" y="1501884"/>
            <a:ext cx="1800001" cy="5115030"/>
            <a:chOff x="862305" y="1501884"/>
            <a:chExt cx="1970119" cy="511503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45A1751-D468-42C2-855F-9601803FFDE3}"/>
                </a:ext>
              </a:extLst>
            </p:cNvPr>
            <p:cNvSpPr/>
            <p:nvPr/>
          </p:nvSpPr>
          <p:spPr>
            <a:xfrm>
              <a:off x="862305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CDA3E8D-F3E6-4BEB-AEA5-B2247C79D846}"/>
                </a:ext>
              </a:extLst>
            </p:cNvPr>
            <p:cNvSpPr txBox="1"/>
            <p:nvPr/>
          </p:nvSpPr>
          <p:spPr>
            <a:xfrm>
              <a:off x="909406" y="2978269"/>
              <a:ext cx="1875915" cy="181588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Teaching </a:t>
              </a:r>
            </a:p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objectives</a:t>
              </a:r>
            </a:p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&amp; </a:t>
              </a:r>
            </a:p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 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AF27EEC-154F-402D-85EF-17B756B6AF25}"/>
              </a:ext>
            </a:extLst>
          </p:cNvPr>
          <p:cNvGrpSpPr/>
          <p:nvPr/>
        </p:nvGrpSpPr>
        <p:grpSpPr>
          <a:xfrm>
            <a:off x="5075913" y="1501884"/>
            <a:ext cx="1800000" cy="5115030"/>
            <a:chOff x="862305" y="1501884"/>
            <a:chExt cx="1970119" cy="511503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5A99C5B-A752-47AA-89D5-B2E413991E35}"/>
                </a:ext>
              </a:extLst>
            </p:cNvPr>
            <p:cNvSpPr/>
            <p:nvPr/>
          </p:nvSpPr>
          <p:spPr>
            <a:xfrm>
              <a:off x="862305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243536-F1BA-4AFB-9238-31889741954F}"/>
                </a:ext>
              </a:extLst>
            </p:cNvPr>
            <p:cNvSpPr txBox="1"/>
            <p:nvPr/>
          </p:nvSpPr>
          <p:spPr>
            <a:xfrm>
              <a:off x="876070" y="2991998"/>
              <a:ext cx="1942586" cy="95410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Teaching</a:t>
              </a:r>
            </a:p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procedure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361CC03-0CA5-4892-8B63-88405AD8809F}"/>
              </a:ext>
            </a:extLst>
          </p:cNvPr>
          <p:cNvGrpSpPr/>
          <p:nvPr/>
        </p:nvGrpSpPr>
        <p:grpSpPr>
          <a:xfrm>
            <a:off x="7457256" y="1501884"/>
            <a:ext cx="1800000" cy="5115030"/>
            <a:chOff x="862305" y="1501884"/>
            <a:chExt cx="1970119" cy="511503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0E17C32-960E-479C-8F1E-9C81B1DDAED1}"/>
                </a:ext>
              </a:extLst>
            </p:cNvPr>
            <p:cNvSpPr/>
            <p:nvPr/>
          </p:nvSpPr>
          <p:spPr>
            <a:xfrm>
              <a:off x="862305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207F44D-BD20-4B18-BC92-5F860BFDA4F9}"/>
                </a:ext>
              </a:extLst>
            </p:cNvPr>
            <p:cNvSpPr txBox="1"/>
            <p:nvPr/>
          </p:nvSpPr>
          <p:spPr>
            <a:xfrm>
              <a:off x="922566" y="2991998"/>
              <a:ext cx="1849598" cy="95410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Teaching</a:t>
              </a:r>
            </a:p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highlights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F06EA6F-4D8B-4D69-8BCF-D7D904A3A194}"/>
              </a:ext>
            </a:extLst>
          </p:cNvPr>
          <p:cNvGrpSpPr/>
          <p:nvPr/>
        </p:nvGrpSpPr>
        <p:grpSpPr>
          <a:xfrm>
            <a:off x="9817513" y="1501884"/>
            <a:ext cx="1842171" cy="5115030"/>
            <a:chOff x="839226" y="1501884"/>
            <a:chExt cx="2016275" cy="511503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0EF1D4B-3E91-419A-A82A-0B543B08119A}"/>
                </a:ext>
              </a:extLst>
            </p:cNvPr>
            <p:cNvSpPr/>
            <p:nvPr/>
          </p:nvSpPr>
          <p:spPr>
            <a:xfrm>
              <a:off x="862305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1E61E16-7852-4CE1-9938-80609C702498}"/>
                </a:ext>
              </a:extLst>
            </p:cNvPr>
            <p:cNvSpPr txBox="1"/>
            <p:nvPr/>
          </p:nvSpPr>
          <p:spPr>
            <a:xfrm>
              <a:off x="839226" y="2991998"/>
              <a:ext cx="2016275" cy="83099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Teaching</a:t>
              </a:r>
            </a:p>
            <a:p>
              <a:pPr algn="ctr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16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08333E-6 -3.7037E-7 L 0.04141 0.0006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0833E-6 3.7037E-7 L -0.02083 3.7037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5E-6 4.44444E-6 L 0.00899 -0.0155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78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01498 -0.0134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-67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生">
            <a:extLst>
              <a:ext uri="{FF2B5EF4-FFF2-40B4-BE49-F238E27FC236}">
                <a16:creationId xmlns:a16="http://schemas.microsoft.com/office/drawing/2014/main" id="{608273BC-A702-40B7-AEE6-3978C0B12FE7}"/>
              </a:ext>
            </a:extLst>
          </p:cNvPr>
          <p:cNvGrpSpPr/>
          <p:nvPr/>
        </p:nvGrpSpPr>
        <p:grpSpPr>
          <a:xfrm>
            <a:off x="862305" y="671685"/>
            <a:ext cx="1970119" cy="5945229"/>
            <a:chOff x="862305" y="671685"/>
            <a:chExt cx="1970119" cy="594522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9C2A099-1B64-4F3E-A4E0-3BA8DF8280F6}"/>
                </a:ext>
              </a:extLst>
            </p:cNvPr>
            <p:cNvSpPr/>
            <p:nvPr/>
          </p:nvSpPr>
          <p:spPr>
            <a:xfrm>
              <a:off x="862305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066B417-8FA0-4FA5-874E-D73941101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t="593" r="66667" b="49999"/>
            <a:stretch/>
          </p:blipFill>
          <p:spPr>
            <a:xfrm>
              <a:off x="950151" y="671685"/>
              <a:ext cx="1789226" cy="271230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417BF32-A3F4-4CFF-BAEB-C5B42A3CC91B}"/>
                </a:ext>
              </a:extLst>
            </p:cNvPr>
            <p:cNvSpPr txBox="1"/>
            <p:nvPr/>
          </p:nvSpPr>
          <p:spPr>
            <a:xfrm>
              <a:off x="1288361" y="3853215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Sheng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CF6DEE6-189A-461F-BBDD-66CFA61173FE}"/>
                </a:ext>
              </a:extLst>
            </p:cNvPr>
            <p:cNvSpPr txBox="1"/>
            <p:nvPr/>
          </p:nvSpPr>
          <p:spPr>
            <a:xfrm>
              <a:off x="1425417" y="429894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(Men)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旦">
            <a:extLst>
              <a:ext uri="{FF2B5EF4-FFF2-40B4-BE49-F238E27FC236}">
                <a16:creationId xmlns:a16="http://schemas.microsoft.com/office/drawing/2014/main" id="{0F2FF32C-0824-4538-8420-06611BB3C1C7}"/>
              </a:ext>
            </a:extLst>
          </p:cNvPr>
          <p:cNvGrpSpPr/>
          <p:nvPr/>
        </p:nvGrpSpPr>
        <p:grpSpPr>
          <a:xfrm>
            <a:off x="3694729" y="671685"/>
            <a:ext cx="1970119" cy="5945229"/>
            <a:chOff x="3694729" y="671685"/>
            <a:chExt cx="1970119" cy="594522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2129BB-E1DE-4E50-A969-D3A8150F323C}"/>
                </a:ext>
              </a:extLst>
            </p:cNvPr>
            <p:cNvSpPr/>
            <p:nvPr/>
          </p:nvSpPr>
          <p:spPr>
            <a:xfrm>
              <a:off x="3694729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5DFFCA5-4B40-4914-9A60-CC2F6D6AA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4" t="592" r="33704" b="50000"/>
            <a:stretch/>
          </p:blipFill>
          <p:spPr>
            <a:xfrm>
              <a:off x="3785175" y="671685"/>
              <a:ext cx="1789226" cy="2712304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95BEB89-B26F-48A8-8589-493096B3BC6C}"/>
                </a:ext>
              </a:extLst>
            </p:cNvPr>
            <p:cNvSpPr txBox="1"/>
            <p:nvPr/>
          </p:nvSpPr>
          <p:spPr>
            <a:xfrm>
              <a:off x="4290899" y="3947485"/>
              <a:ext cx="777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Dan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E0C50B8-A67F-4DFE-8E68-002D1A69BB47}"/>
                </a:ext>
              </a:extLst>
            </p:cNvPr>
            <p:cNvSpPr txBox="1"/>
            <p:nvPr/>
          </p:nvSpPr>
          <p:spPr>
            <a:xfrm>
              <a:off x="4076673" y="4393218"/>
              <a:ext cx="1206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(Women)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净">
            <a:extLst>
              <a:ext uri="{FF2B5EF4-FFF2-40B4-BE49-F238E27FC236}">
                <a16:creationId xmlns:a16="http://schemas.microsoft.com/office/drawing/2014/main" id="{8BC9A358-C713-426B-A712-823C75C526C9}"/>
              </a:ext>
            </a:extLst>
          </p:cNvPr>
          <p:cNvGrpSpPr/>
          <p:nvPr/>
        </p:nvGrpSpPr>
        <p:grpSpPr>
          <a:xfrm>
            <a:off x="6527153" y="671685"/>
            <a:ext cx="1970119" cy="5945229"/>
            <a:chOff x="6527153" y="671685"/>
            <a:chExt cx="1970119" cy="594522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4A69D78-424B-4245-A380-0D62BA4EBF72}"/>
                </a:ext>
              </a:extLst>
            </p:cNvPr>
            <p:cNvSpPr/>
            <p:nvPr/>
          </p:nvSpPr>
          <p:spPr>
            <a:xfrm>
              <a:off x="6527153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6287BFC-F579-46BD-ABE9-A0AFB97D5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9" t="592" r="1299" b="50000"/>
            <a:stretch/>
          </p:blipFill>
          <p:spPr>
            <a:xfrm>
              <a:off x="6617599" y="671685"/>
              <a:ext cx="1789226" cy="271230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3B975FD-07A2-485D-9494-592D72CE1D75}"/>
                </a:ext>
              </a:extLst>
            </p:cNvPr>
            <p:cNvSpPr txBox="1"/>
            <p:nvPr/>
          </p:nvSpPr>
          <p:spPr>
            <a:xfrm>
              <a:off x="7124926" y="3947485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Jing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E04196-F47D-4531-823A-CBB65FA9FC57}"/>
                </a:ext>
              </a:extLst>
            </p:cNvPr>
            <p:cNvSpPr txBox="1"/>
            <p:nvPr/>
          </p:nvSpPr>
          <p:spPr>
            <a:xfrm>
              <a:off x="6564515" y="4423995"/>
              <a:ext cx="1895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(Painted Face Roles)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丑">
            <a:extLst>
              <a:ext uri="{FF2B5EF4-FFF2-40B4-BE49-F238E27FC236}">
                <a16:creationId xmlns:a16="http://schemas.microsoft.com/office/drawing/2014/main" id="{5DA17617-7D25-417A-884F-52538AFDA672}"/>
              </a:ext>
            </a:extLst>
          </p:cNvPr>
          <p:cNvGrpSpPr/>
          <p:nvPr/>
        </p:nvGrpSpPr>
        <p:grpSpPr>
          <a:xfrm>
            <a:off x="9359577" y="671685"/>
            <a:ext cx="1970119" cy="5945229"/>
            <a:chOff x="9359577" y="671685"/>
            <a:chExt cx="1970119" cy="59452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C50C142-1F16-404D-B93C-EF25FC71A731}"/>
                </a:ext>
              </a:extLst>
            </p:cNvPr>
            <p:cNvSpPr/>
            <p:nvPr/>
          </p:nvSpPr>
          <p:spPr>
            <a:xfrm>
              <a:off x="9359577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35EDB88-7D9E-45DE-B179-4F4619159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4" t="50000" r="14874" b="592"/>
            <a:stretch/>
          </p:blipFill>
          <p:spPr>
            <a:xfrm>
              <a:off x="9452623" y="671685"/>
              <a:ext cx="1789226" cy="2712304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C66FB5-B33F-4A29-8B77-C13EB2B27F96}"/>
                </a:ext>
              </a:extLst>
            </p:cNvPr>
            <p:cNvSpPr txBox="1"/>
            <p:nvPr/>
          </p:nvSpPr>
          <p:spPr>
            <a:xfrm>
              <a:off x="9862773" y="3931553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Chou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D8A9693-6786-4A22-9CDB-5BD07F070155}"/>
                </a:ext>
              </a:extLst>
            </p:cNvPr>
            <p:cNvSpPr txBox="1"/>
            <p:nvPr/>
          </p:nvSpPr>
          <p:spPr>
            <a:xfrm>
              <a:off x="9831513" y="4393218"/>
              <a:ext cx="1026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(Clown)</a:t>
              </a:r>
            </a:p>
          </p:txBody>
        </p:sp>
      </p:grpSp>
      <p:grpSp>
        <p:nvGrpSpPr>
          <p:cNvPr id="29" name="生-">
            <a:extLst>
              <a:ext uri="{FF2B5EF4-FFF2-40B4-BE49-F238E27FC236}">
                <a16:creationId xmlns:a16="http://schemas.microsoft.com/office/drawing/2014/main" id="{CD0721EC-A181-4B12-83F5-2972C314512B}"/>
              </a:ext>
            </a:extLst>
          </p:cNvPr>
          <p:cNvGrpSpPr/>
          <p:nvPr/>
        </p:nvGrpSpPr>
        <p:grpSpPr>
          <a:xfrm>
            <a:off x="4004178" y="1501884"/>
            <a:ext cx="6241495" cy="4277124"/>
            <a:chOff x="4004178" y="1501884"/>
            <a:chExt cx="6241495" cy="4277124"/>
          </a:xfrm>
        </p:grpSpPr>
        <p:sp>
          <p:nvSpPr>
            <p:cNvPr id="30" name="生-">
              <a:extLst>
                <a:ext uri="{FF2B5EF4-FFF2-40B4-BE49-F238E27FC236}">
                  <a16:creationId xmlns:a16="http://schemas.microsoft.com/office/drawing/2014/main" id="{39697AEC-06FD-491C-9D12-C171FDB49487}"/>
                </a:ext>
              </a:extLst>
            </p:cNvPr>
            <p:cNvSpPr/>
            <p:nvPr/>
          </p:nvSpPr>
          <p:spPr>
            <a:xfrm>
              <a:off x="4004178" y="1501884"/>
              <a:ext cx="6241495" cy="427712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6DA959A-CCC3-4652-A699-85A87AEB36A7}"/>
                </a:ext>
              </a:extLst>
            </p:cNvPr>
            <p:cNvSpPr txBox="1"/>
            <p:nvPr/>
          </p:nvSpPr>
          <p:spPr>
            <a:xfrm>
              <a:off x="5410104" y="1862447"/>
              <a:ext cx="4364822" cy="280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LAOSHENG (elderly)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WUSHENG </a:t>
              </a: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(military</a:t>
              </a: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)</a:t>
              </a:r>
              <a:endParaRPr lang="en-US" altLang="zh-CN" sz="2400" b="0" i="0" dirty="0">
                <a:solidFill>
                  <a:srgbClr val="333333"/>
                </a:solidFill>
                <a:effectLst/>
                <a:latin typeface="PingFang SC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XIAOSHENG </a:t>
              </a: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(young)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HONGSHENG </a:t>
              </a: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(red-faced</a:t>
              </a: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)</a:t>
              </a:r>
              <a:endParaRPr lang="en-US" altLang="zh-CN" sz="2400" b="0" i="0" dirty="0">
                <a:solidFill>
                  <a:srgbClr val="333333"/>
                </a:solidFill>
                <a:effectLst/>
                <a:latin typeface="PingFang SC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WAWASHENG </a:t>
              </a: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(young boy</a:t>
              </a: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)</a:t>
              </a:r>
              <a:endParaRPr lang="zh-CN" altLang="en-US" sz="2400" dirty="0"/>
            </a:p>
          </p:txBody>
        </p:sp>
      </p:grpSp>
      <p:grpSp>
        <p:nvGrpSpPr>
          <p:cNvPr id="71" name="旦1">
            <a:extLst>
              <a:ext uri="{FF2B5EF4-FFF2-40B4-BE49-F238E27FC236}">
                <a16:creationId xmlns:a16="http://schemas.microsoft.com/office/drawing/2014/main" id="{C864F5C3-93A5-4B7F-BFEB-7C205A5E76F5}"/>
              </a:ext>
            </a:extLst>
          </p:cNvPr>
          <p:cNvGrpSpPr/>
          <p:nvPr/>
        </p:nvGrpSpPr>
        <p:grpSpPr>
          <a:xfrm>
            <a:off x="862304" y="667831"/>
            <a:ext cx="1970119" cy="5945229"/>
            <a:chOff x="3694729" y="671685"/>
            <a:chExt cx="1970119" cy="5945229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324B1C0-134F-437D-B90E-672488C47AEB}"/>
                </a:ext>
              </a:extLst>
            </p:cNvPr>
            <p:cNvSpPr/>
            <p:nvPr/>
          </p:nvSpPr>
          <p:spPr>
            <a:xfrm>
              <a:off x="3694729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497E98ED-0AF1-4AF7-8A51-F558047C8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4" t="592" r="33704" b="50000"/>
            <a:stretch/>
          </p:blipFill>
          <p:spPr>
            <a:xfrm>
              <a:off x="3785175" y="671685"/>
              <a:ext cx="1789226" cy="2712304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DE60AA9-702C-42ED-AD77-0DB80631AE54}"/>
                </a:ext>
              </a:extLst>
            </p:cNvPr>
            <p:cNvSpPr txBox="1"/>
            <p:nvPr/>
          </p:nvSpPr>
          <p:spPr>
            <a:xfrm>
              <a:off x="4290899" y="3947485"/>
              <a:ext cx="777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Dan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9EAD3FA-F83E-49C2-A089-8F2DCEC4354A}"/>
                </a:ext>
              </a:extLst>
            </p:cNvPr>
            <p:cNvSpPr txBox="1"/>
            <p:nvPr/>
          </p:nvSpPr>
          <p:spPr>
            <a:xfrm>
              <a:off x="4076673" y="4393218"/>
              <a:ext cx="1206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(Women)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旦1-">
            <a:extLst>
              <a:ext uri="{FF2B5EF4-FFF2-40B4-BE49-F238E27FC236}">
                <a16:creationId xmlns:a16="http://schemas.microsoft.com/office/drawing/2014/main" id="{7CBE04C2-DC81-497A-A3D2-478CBAFAA137}"/>
              </a:ext>
            </a:extLst>
          </p:cNvPr>
          <p:cNvGrpSpPr/>
          <p:nvPr/>
        </p:nvGrpSpPr>
        <p:grpSpPr>
          <a:xfrm>
            <a:off x="4004177" y="1498030"/>
            <a:ext cx="6241495" cy="4277124"/>
            <a:chOff x="4004178" y="1501884"/>
            <a:chExt cx="6241495" cy="4277124"/>
          </a:xfrm>
        </p:grpSpPr>
        <p:sp>
          <p:nvSpPr>
            <p:cNvPr id="78" name="生-">
              <a:extLst>
                <a:ext uri="{FF2B5EF4-FFF2-40B4-BE49-F238E27FC236}">
                  <a16:creationId xmlns:a16="http://schemas.microsoft.com/office/drawing/2014/main" id="{296B6D65-4E22-4E74-A66E-5BE1B429E207}"/>
                </a:ext>
              </a:extLst>
            </p:cNvPr>
            <p:cNvSpPr/>
            <p:nvPr/>
          </p:nvSpPr>
          <p:spPr>
            <a:xfrm>
              <a:off x="4004178" y="1501884"/>
              <a:ext cx="6241495" cy="427712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D9621212-E81A-41CD-8682-A2F1AD91091B}"/>
                </a:ext>
              </a:extLst>
            </p:cNvPr>
            <p:cNvSpPr txBox="1"/>
            <p:nvPr/>
          </p:nvSpPr>
          <p:spPr>
            <a:xfrm>
              <a:off x="4729542" y="1704073"/>
              <a:ext cx="4790766" cy="3359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ZHENGDAN (main female role)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GUIMENDAN (unmarried young girl)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DAOMADAN (female warrior)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HUADAN (vivacious and unmarried)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LAODAN (senior clever woman)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WUDAN (acrobatic)</a:t>
              </a:r>
              <a:endParaRPr lang="zh-CN" altLang="en-US" sz="2400" dirty="0"/>
            </a:p>
          </p:txBody>
        </p:sp>
      </p:grpSp>
      <p:grpSp>
        <p:nvGrpSpPr>
          <p:cNvPr id="80" name="净-">
            <a:extLst>
              <a:ext uri="{FF2B5EF4-FFF2-40B4-BE49-F238E27FC236}">
                <a16:creationId xmlns:a16="http://schemas.microsoft.com/office/drawing/2014/main" id="{AB027337-C5CD-4BAC-B7B7-447416BDE4A3}"/>
              </a:ext>
            </a:extLst>
          </p:cNvPr>
          <p:cNvGrpSpPr/>
          <p:nvPr/>
        </p:nvGrpSpPr>
        <p:grpSpPr>
          <a:xfrm>
            <a:off x="4004178" y="1501884"/>
            <a:ext cx="6241495" cy="4277124"/>
            <a:chOff x="4004178" y="1501884"/>
            <a:chExt cx="6241495" cy="4277124"/>
          </a:xfrm>
        </p:grpSpPr>
        <p:sp>
          <p:nvSpPr>
            <p:cNvPr id="81" name="生-">
              <a:extLst>
                <a:ext uri="{FF2B5EF4-FFF2-40B4-BE49-F238E27FC236}">
                  <a16:creationId xmlns:a16="http://schemas.microsoft.com/office/drawing/2014/main" id="{86ED8FED-36DC-4F07-84EC-B74E3E04E406}"/>
                </a:ext>
              </a:extLst>
            </p:cNvPr>
            <p:cNvSpPr/>
            <p:nvPr/>
          </p:nvSpPr>
          <p:spPr>
            <a:xfrm>
              <a:off x="4004178" y="1501884"/>
              <a:ext cx="6241495" cy="427712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28EA7513-1A63-425F-BECF-4C857AB1D3D6}"/>
                </a:ext>
              </a:extLst>
            </p:cNvPr>
            <p:cNvSpPr txBox="1"/>
            <p:nvPr/>
          </p:nvSpPr>
          <p:spPr>
            <a:xfrm>
              <a:off x="5609218" y="2372176"/>
              <a:ext cx="3361162" cy="1697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ZHENGJING (leading)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FUJING (Assisting)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WUJING (military </a:t>
              </a:r>
              <a:r>
                <a:rPr lang="en-US" altLang="zh-CN" sz="2400" b="0" i="0" dirty="0" err="1">
                  <a:solidFill>
                    <a:srgbClr val="333333"/>
                  </a:solidFill>
                  <a:effectLst/>
                  <a:latin typeface="PingFang SC"/>
                </a:rPr>
                <a:t>jing</a:t>
              </a: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)</a:t>
              </a:r>
              <a:endParaRPr lang="zh-CN" altLang="en-US" sz="2400" dirty="0"/>
            </a:p>
          </p:txBody>
        </p:sp>
      </p:grpSp>
      <p:grpSp>
        <p:nvGrpSpPr>
          <p:cNvPr id="83" name="净">
            <a:extLst>
              <a:ext uri="{FF2B5EF4-FFF2-40B4-BE49-F238E27FC236}">
                <a16:creationId xmlns:a16="http://schemas.microsoft.com/office/drawing/2014/main" id="{54E8285B-B399-4E54-A8EA-6F9AD3CFE94F}"/>
              </a:ext>
            </a:extLst>
          </p:cNvPr>
          <p:cNvGrpSpPr/>
          <p:nvPr/>
        </p:nvGrpSpPr>
        <p:grpSpPr>
          <a:xfrm>
            <a:off x="862303" y="667831"/>
            <a:ext cx="1970119" cy="5945229"/>
            <a:chOff x="6527153" y="671685"/>
            <a:chExt cx="1970119" cy="5945229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ADCDE5E-3B7C-4089-9423-0CAD052CCBE5}"/>
                </a:ext>
              </a:extLst>
            </p:cNvPr>
            <p:cNvSpPr/>
            <p:nvPr/>
          </p:nvSpPr>
          <p:spPr>
            <a:xfrm>
              <a:off x="6527153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147B99C3-277B-44BA-969D-B0F5EA4CB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9" t="592" r="1299" b="50000"/>
            <a:stretch/>
          </p:blipFill>
          <p:spPr>
            <a:xfrm>
              <a:off x="6617599" y="671685"/>
              <a:ext cx="1789226" cy="2712304"/>
            </a:xfrm>
            <a:prstGeom prst="rect">
              <a:avLst/>
            </a:prstGeom>
          </p:spPr>
        </p:pic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DA3D17F-9BC2-492F-8E48-B81A16AF1D4E}"/>
                </a:ext>
              </a:extLst>
            </p:cNvPr>
            <p:cNvSpPr txBox="1"/>
            <p:nvPr/>
          </p:nvSpPr>
          <p:spPr>
            <a:xfrm>
              <a:off x="7124926" y="3947485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Jing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909E1751-0985-4F14-8528-EDCAA7F185F3}"/>
                </a:ext>
              </a:extLst>
            </p:cNvPr>
            <p:cNvSpPr txBox="1"/>
            <p:nvPr/>
          </p:nvSpPr>
          <p:spPr>
            <a:xfrm>
              <a:off x="6564515" y="4423995"/>
              <a:ext cx="1895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(Painted Face Roles)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丑">
            <a:extLst>
              <a:ext uri="{FF2B5EF4-FFF2-40B4-BE49-F238E27FC236}">
                <a16:creationId xmlns:a16="http://schemas.microsoft.com/office/drawing/2014/main" id="{0485C04B-D461-442E-AD8F-3B00EC90269F}"/>
              </a:ext>
            </a:extLst>
          </p:cNvPr>
          <p:cNvGrpSpPr/>
          <p:nvPr/>
        </p:nvGrpSpPr>
        <p:grpSpPr>
          <a:xfrm>
            <a:off x="4004178" y="1501884"/>
            <a:ext cx="6241495" cy="4277124"/>
            <a:chOff x="4004178" y="1501884"/>
            <a:chExt cx="6241495" cy="4277124"/>
          </a:xfrm>
        </p:grpSpPr>
        <p:sp>
          <p:nvSpPr>
            <p:cNvPr id="89" name="生-">
              <a:extLst>
                <a:ext uri="{FF2B5EF4-FFF2-40B4-BE49-F238E27FC236}">
                  <a16:creationId xmlns:a16="http://schemas.microsoft.com/office/drawing/2014/main" id="{1BEAB450-E204-446E-97F2-759C0B818A1E}"/>
                </a:ext>
              </a:extLst>
            </p:cNvPr>
            <p:cNvSpPr/>
            <p:nvPr/>
          </p:nvSpPr>
          <p:spPr>
            <a:xfrm>
              <a:off x="4004178" y="1501884"/>
              <a:ext cx="6241495" cy="427712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5606E5E-57FB-4D17-B46D-C191C4FC5312}"/>
                </a:ext>
              </a:extLst>
            </p:cNvPr>
            <p:cNvSpPr txBox="1"/>
            <p:nvPr/>
          </p:nvSpPr>
          <p:spPr>
            <a:xfrm>
              <a:off x="5745286" y="2693964"/>
              <a:ext cx="2759278" cy="114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WEHNCHOU (</a:t>
              </a: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civil</a:t>
              </a:r>
              <a:r>
                <a:rPr lang="en-US" altLang="zh-CN" sz="2400" b="0" i="0" dirty="0">
                  <a:solidFill>
                    <a:srgbClr val="333333"/>
                  </a:solidFill>
                  <a:effectLst/>
                  <a:latin typeface="PingFang SC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333333"/>
                  </a:solidFill>
                  <a:latin typeface="PingFang SC"/>
                </a:rPr>
                <a:t>WUCHOU (military)</a:t>
              </a:r>
              <a:endParaRPr lang="zh-CN" altLang="en-US" sz="2400" dirty="0"/>
            </a:p>
          </p:txBody>
        </p:sp>
      </p:grpSp>
      <p:grpSp>
        <p:nvGrpSpPr>
          <p:cNvPr id="91" name="丑">
            <a:extLst>
              <a:ext uri="{FF2B5EF4-FFF2-40B4-BE49-F238E27FC236}">
                <a16:creationId xmlns:a16="http://schemas.microsoft.com/office/drawing/2014/main" id="{AA35A8F9-B37B-4B84-8208-8F65CDA31AE0}"/>
              </a:ext>
            </a:extLst>
          </p:cNvPr>
          <p:cNvGrpSpPr/>
          <p:nvPr/>
        </p:nvGrpSpPr>
        <p:grpSpPr>
          <a:xfrm>
            <a:off x="899665" y="667831"/>
            <a:ext cx="1970119" cy="5945229"/>
            <a:chOff x="9359577" y="671685"/>
            <a:chExt cx="1970119" cy="5945229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26F517C-2768-48ED-AA7B-CC0EEE1F76FC}"/>
                </a:ext>
              </a:extLst>
            </p:cNvPr>
            <p:cNvSpPr/>
            <p:nvPr/>
          </p:nvSpPr>
          <p:spPr>
            <a:xfrm>
              <a:off x="9359577" y="1501884"/>
              <a:ext cx="1970119" cy="51150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588D9328-4677-4D0C-AE56-74D68C58D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4" t="50000" r="14874" b="592"/>
            <a:stretch/>
          </p:blipFill>
          <p:spPr>
            <a:xfrm>
              <a:off x="9452623" y="671685"/>
              <a:ext cx="1789226" cy="2712304"/>
            </a:xfrm>
            <a:prstGeom prst="rect">
              <a:avLst/>
            </a:prstGeom>
          </p:spPr>
        </p:pic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3231C23C-C31A-4A23-9B19-B39EA04B4C1A}"/>
                </a:ext>
              </a:extLst>
            </p:cNvPr>
            <p:cNvSpPr txBox="1"/>
            <p:nvPr/>
          </p:nvSpPr>
          <p:spPr>
            <a:xfrm>
              <a:off x="9862773" y="3931553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Chou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DC2679EF-D404-4578-B5CC-749B6B850CA8}"/>
                </a:ext>
              </a:extLst>
            </p:cNvPr>
            <p:cNvSpPr txBox="1"/>
            <p:nvPr/>
          </p:nvSpPr>
          <p:spPr>
            <a:xfrm>
              <a:off x="9831513" y="4393218"/>
              <a:ext cx="1026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(Clown)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9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010F2B-742E-472F-BF33-A77A770F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83" y="416560"/>
            <a:ext cx="3581194" cy="574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A0A8FD-DB5B-4287-BF9C-084F4826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5" y="416560"/>
            <a:ext cx="3643733" cy="574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494626-6214-44C6-9C45-9D60D7C1D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77" y="525780"/>
            <a:ext cx="3748325" cy="574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04A0DE-B60F-45CE-B84C-BAB1BFAF6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40" y="525780"/>
            <a:ext cx="3882901" cy="574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714214-5587-4205-9DAD-EE6FF8E97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76" y="169714"/>
            <a:ext cx="3748325" cy="651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BDDA22-33E4-4E4C-A87D-88175F5FC4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10" y="347747"/>
            <a:ext cx="3855331" cy="6162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9C0E45-778C-4C4E-B959-CA2192562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34" y="278934"/>
            <a:ext cx="4007407" cy="5992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129772E-C584-41C8-BA8B-7E76530545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09" y="347747"/>
            <a:ext cx="3809767" cy="6162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8D41E2E-0B25-4667-A7E7-16C326C0AA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2" y="416560"/>
            <a:ext cx="5150010" cy="574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5F38133-B30F-49F2-B41C-458E7BEEF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85" y="456967"/>
            <a:ext cx="3858691" cy="5883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00F446A-CC28-42BC-B2DA-DC9DB30554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59" y="169714"/>
            <a:ext cx="3970592" cy="634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CE0696C-605F-4D8C-AE28-62915EDF27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48" y="202268"/>
            <a:ext cx="3916935" cy="634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1BD9FD6-22F3-4EA3-8253-B31725DBAF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71" y="169714"/>
            <a:ext cx="4105570" cy="641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FC19B91-9ACC-4E45-9F33-6E2FB018C7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58" y="169714"/>
            <a:ext cx="4208071" cy="6373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663984F-11C5-478D-924E-87C9654B39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0" y="139234"/>
            <a:ext cx="3889442" cy="6271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1B632EE-AB0F-4C4A-AD47-FC4D4D661F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022" y="262890"/>
            <a:ext cx="4206216" cy="633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EB15C4E-682A-4832-84D8-17503B64E3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" y="100901"/>
            <a:ext cx="4277449" cy="647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803C43F-D1E1-4601-BED9-2BB388722D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256" y="392181"/>
            <a:ext cx="4929747" cy="5794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A984039-6A2C-4A44-8241-0C1E7BC002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73" y="139234"/>
            <a:ext cx="4115563" cy="634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670A298-14AE-4815-A5B0-F587EA7802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20" y="100901"/>
            <a:ext cx="3629691" cy="6654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84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741B21-280C-4094-85C4-24A8A5E26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8" b="47338"/>
          <a:stretch/>
        </p:blipFill>
        <p:spPr>
          <a:xfrm>
            <a:off x="613458" y="280869"/>
            <a:ext cx="4988688" cy="65771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EE10C2-3D38-4858-984B-395E16A4F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" t="52640" r="34431" b="-2162"/>
          <a:stretch/>
        </p:blipFill>
        <p:spPr>
          <a:xfrm>
            <a:off x="6423949" y="218517"/>
            <a:ext cx="5280125" cy="6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Q视频20210502162527">
            <a:hlinkClick r:id="" action="ppaction://media"/>
            <a:extLst>
              <a:ext uri="{FF2B5EF4-FFF2-40B4-BE49-F238E27FC236}">
                <a16:creationId xmlns:a16="http://schemas.microsoft.com/office/drawing/2014/main" id="{43DE8E8F-1267-4601-B64B-38709DCF01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514" t="19117" r="1" b="30257"/>
          <a:stretch/>
        </p:blipFill>
        <p:spPr>
          <a:xfrm>
            <a:off x="2191818" y="0"/>
            <a:ext cx="7808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237</Words>
  <Application>Microsoft Office PowerPoint</Application>
  <PresentationFormat>宽屏</PresentationFormat>
  <Paragraphs>56</Paragraphs>
  <Slides>10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PingFang SC</vt:lpstr>
      <vt:lpstr>等线</vt:lpstr>
      <vt:lpstr>等线 Light</vt:lpstr>
      <vt:lpstr>宋体</vt:lpstr>
      <vt:lpstr>Microsoft Yahei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庆丰</dc:creator>
  <cp:lastModifiedBy>孟 庆丰</cp:lastModifiedBy>
  <cp:revision>38</cp:revision>
  <dcterms:created xsi:type="dcterms:W3CDTF">2021-05-02T14:21:36Z</dcterms:created>
  <dcterms:modified xsi:type="dcterms:W3CDTF">2022-02-10T15:32:42Z</dcterms:modified>
</cp:coreProperties>
</file>